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0"/>
  </p:notesMasterIdLst>
  <p:sldIdLst>
    <p:sldId id="258" r:id="rId2"/>
    <p:sldId id="266" r:id="rId3"/>
    <p:sldId id="262" r:id="rId4"/>
    <p:sldId id="257" r:id="rId5"/>
    <p:sldId id="264" r:id="rId6"/>
    <p:sldId id="263" r:id="rId7"/>
    <p:sldId id="267" r:id="rId8"/>
    <p:sldId id="268" r:id="rId9"/>
    <p:sldId id="269" r:id="rId10"/>
    <p:sldId id="270" r:id="rId11"/>
    <p:sldId id="271" r:id="rId12"/>
    <p:sldId id="273" r:id="rId13"/>
    <p:sldId id="279" r:id="rId14"/>
    <p:sldId id="277" r:id="rId15"/>
    <p:sldId id="274" r:id="rId16"/>
    <p:sldId id="276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5838" autoAdjust="0"/>
  </p:normalViewPr>
  <p:slideViewPr>
    <p:cSldViewPr snapToGrid="0">
      <p:cViewPr varScale="1">
        <p:scale>
          <a:sx n="108" d="100"/>
          <a:sy n="108" d="100"/>
        </p:scale>
        <p:origin x="714" y="14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E6E75B4-5649-4780-A5E3-6DF477E036F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9E8D2802-92D0-40FD-BAE0-B3F779ED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0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2802-92D0-40FD-BAE0-B3F779ED46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9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2802-92D0-40FD-BAE0-B3F779ED46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94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2802-92D0-40FD-BAE0-B3F779ED46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4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2802-92D0-40FD-BAE0-B3F779ED46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0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2802-92D0-40FD-BAE0-B3F779ED46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38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2802-92D0-40FD-BAE0-B3F779ED46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83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DB00D1-89FD-97FF-AAC2-14BED37B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41FCC5C-56E3-353D-5D1C-4BC2E0E07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D982762-2542-DC80-BE3B-3345004D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D735CAC-B480-259C-30A4-6CF77247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FB18C33-DF3D-A26B-ADCA-99EA6514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9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30257E-5AD1-D152-7178-61E06B24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8E37BB6-C9EC-B3FA-96F9-231BF032A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F94F696-9860-9063-2C25-86BC117A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8CD1C65-253C-1A98-4B52-33A30B81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931955-C917-663D-5BE9-C0AB2EF8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191E730-CE81-F6FB-5E24-7CDBA23E9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D28220D-DA33-D930-59D8-ADA56653F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6C311EF-1F64-69F5-03CF-8827314C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8B78445-6877-45D9-6B40-FFEB8EC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413760D-D5C3-F96A-5E11-F953D6F1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2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250FEA-05B9-13B8-FBCD-D93E4354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BBB95C4-0F55-E373-21F3-D9E9ADE0C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2A33BBC-C9F5-71BC-83E9-C9F2D40A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BEB21C9-4EB0-81CD-AE95-0848939E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ED04BA-D363-83F0-E2E7-B7A4FCC4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4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B3470F9-C896-E4E8-C3AA-EEC98EA8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C9E02FA-B8E4-D1DF-7753-09641E58F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8C25CE-E063-7516-CA30-846B18B5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059DDD7-911E-7DB6-E5D8-89026899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DB93A13-49FB-92D8-B634-73F5D82E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7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03FFB2-1810-8394-E185-F4F3E8D4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FF3F377-A0F9-D1E8-FCE3-499F5D69B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4052D4E-5828-FCD1-3068-D4BBEEEEC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99E7D9B-0F9D-8203-0D75-1BEE90DE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311E008-9AF8-6EDF-A4E4-86FA67B3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C415AE7-4288-2073-DE69-F8ADB49B7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E32978-4B29-3A5B-4FB7-F1E2EAB2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60C2368-5742-9625-8DC3-B21C0AD86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77E2B40-E402-850F-AA2E-BE69F6E26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7950B00-69DE-6ACC-E8F4-DED5F6C0D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AA7EA38-38C8-6BF1-A9C2-D02FA0F9D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BD085CE-6E4F-96C9-664F-97F4E7807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AD7C667-5F69-4E7A-17AF-0B5143FD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48C3660-0CA3-6ACF-4891-092E67EF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9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6962D7-3E29-635A-D6A0-0FB3EC36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D84C1F7-C641-F76B-91C2-24AD5407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EA766B4-D2D2-577D-0330-C7ACE90B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D2B614E-C1AB-0459-D489-1DFDBEF5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3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67F2B90-5D55-9948-1D03-F6B48158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FE4BD84-E935-17F0-2978-8AE8342D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AC3DE9A-F371-B1A3-F273-93AE6853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3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814B1D-CA2C-AE2B-891B-54649916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1CD8A48-DE2E-6999-EEB8-451C5EB1D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A3DEA61-0353-630D-1A79-04FFF10C9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34D6DE9-70B9-D969-D335-10D30C62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063EE92-4602-64CF-BF08-CA7641FF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BB4C8D5-E8DD-73A4-0E99-BFFB80C5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2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52E7E5-B226-5B6A-9B27-C4B4382A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A7231B8-1E86-112D-EFD5-5FA7FA479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5F1CAF7-FC7A-922B-811A-00EC57C60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0B0018D-D4FA-DF43-1214-76842552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B99DCAA-89A0-5AA1-9A8F-36B56556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4ACC402-D1C9-1233-3A14-57A2CDF4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2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5F8A16D-0286-BEE6-2F4F-96290BD8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90B83E-4B50-BE0B-71F1-3E04C30B0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406C508-02B1-A956-9186-F21EA945C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57B2B-E437-405A-9127-7F51EEAA033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E2C92A6-99F9-6B56-9CBD-85DBC3E4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5E2C493-F954-0958-2E2C-452522584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375EB-F126-4D04-B311-16421710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svg"/><Relationship Id="rId21" Type="http://schemas.openxmlformats.org/officeDocument/2006/relationships/image" Target="../media/image20.svg"/><Relationship Id="rId42" Type="http://schemas.openxmlformats.org/officeDocument/2006/relationships/image" Target="../media/image41.png"/><Relationship Id="rId63" Type="http://schemas.openxmlformats.org/officeDocument/2006/relationships/image" Target="../media/image62.svg"/><Relationship Id="rId84" Type="http://schemas.openxmlformats.org/officeDocument/2006/relationships/image" Target="../media/image83.png"/><Relationship Id="rId138" Type="http://schemas.openxmlformats.org/officeDocument/2006/relationships/image" Target="../media/image137.png"/><Relationship Id="rId159" Type="http://schemas.openxmlformats.org/officeDocument/2006/relationships/image" Target="../media/image158.svg"/><Relationship Id="rId170" Type="http://schemas.openxmlformats.org/officeDocument/2006/relationships/image" Target="../media/image169.png"/><Relationship Id="rId191" Type="http://schemas.openxmlformats.org/officeDocument/2006/relationships/image" Target="../media/image190.svg"/><Relationship Id="rId205" Type="http://schemas.openxmlformats.org/officeDocument/2006/relationships/image" Target="../media/image204.svg"/><Relationship Id="rId226" Type="http://schemas.openxmlformats.org/officeDocument/2006/relationships/image" Target="../media/image225.png"/><Relationship Id="rId107" Type="http://schemas.openxmlformats.org/officeDocument/2006/relationships/image" Target="../media/image106.svg"/><Relationship Id="rId11" Type="http://schemas.openxmlformats.org/officeDocument/2006/relationships/image" Target="../media/image10.svg"/><Relationship Id="rId32" Type="http://schemas.openxmlformats.org/officeDocument/2006/relationships/image" Target="../media/image31.png"/><Relationship Id="rId53" Type="http://schemas.openxmlformats.org/officeDocument/2006/relationships/image" Target="../media/image52.svg"/><Relationship Id="rId74" Type="http://schemas.openxmlformats.org/officeDocument/2006/relationships/image" Target="../media/image73.png"/><Relationship Id="rId128" Type="http://schemas.openxmlformats.org/officeDocument/2006/relationships/image" Target="../media/image127.png"/><Relationship Id="rId149" Type="http://schemas.openxmlformats.org/officeDocument/2006/relationships/image" Target="../media/image148.svg"/><Relationship Id="rId5" Type="http://schemas.openxmlformats.org/officeDocument/2006/relationships/image" Target="../media/image4.svg"/><Relationship Id="rId95" Type="http://schemas.openxmlformats.org/officeDocument/2006/relationships/image" Target="../media/image94.svg"/><Relationship Id="rId160" Type="http://schemas.openxmlformats.org/officeDocument/2006/relationships/image" Target="../media/image159.png"/><Relationship Id="rId181" Type="http://schemas.openxmlformats.org/officeDocument/2006/relationships/image" Target="../media/image180.svg"/><Relationship Id="rId216" Type="http://schemas.openxmlformats.org/officeDocument/2006/relationships/image" Target="../media/image215.png"/><Relationship Id="rId22" Type="http://schemas.openxmlformats.org/officeDocument/2006/relationships/image" Target="../media/image21.png"/><Relationship Id="rId43" Type="http://schemas.openxmlformats.org/officeDocument/2006/relationships/image" Target="../media/image42.svg"/><Relationship Id="rId64" Type="http://schemas.openxmlformats.org/officeDocument/2006/relationships/image" Target="../media/image63.png"/><Relationship Id="rId118" Type="http://schemas.openxmlformats.org/officeDocument/2006/relationships/image" Target="../media/image117.png"/><Relationship Id="rId139" Type="http://schemas.openxmlformats.org/officeDocument/2006/relationships/image" Target="../media/image138.svg"/><Relationship Id="rId85" Type="http://schemas.openxmlformats.org/officeDocument/2006/relationships/image" Target="../media/image84.svg"/><Relationship Id="rId150" Type="http://schemas.openxmlformats.org/officeDocument/2006/relationships/image" Target="../media/image149.png"/><Relationship Id="rId171" Type="http://schemas.openxmlformats.org/officeDocument/2006/relationships/image" Target="../media/image170.svg"/><Relationship Id="rId192" Type="http://schemas.openxmlformats.org/officeDocument/2006/relationships/image" Target="../media/image191.png"/><Relationship Id="rId206" Type="http://schemas.openxmlformats.org/officeDocument/2006/relationships/image" Target="../media/image205.png"/><Relationship Id="rId227" Type="http://schemas.openxmlformats.org/officeDocument/2006/relationships/image" Target="../media/image226.svg"/><Relationship Id="rId12" Type="http://schemas.openxmlformats.org/officeDocument/2006/relationships/image" Target="../media/image11.png"/><Relationship Id="rId33" Type="http://schemas.openxmlformats.org/officeDocument/2006/relationships/image" Target="../media/image32.svg"/><Relationship Id="rId108" Type="http://schemas.openxmlformats.org/officeDocument/2006/relationships/image" Target="../media/image107.png"/><Relationship Id="rId129" Type="http://schemas.openxmlformats.org/officeDocument/2006/relationships/image" Target="../media/image128.svg"/><Relationship Id="rId54" Type="http://schemas.openxmlformats.org/officeDocument/2006/relationships/image" Target="../media/image53.png"/><Relationship Id="rId75" Type="http://schemas.openxmlformats.org/officeDocument/2006/relationships/image" Target="../media/image74.sv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61" Type="http://schemas.openxmlformats.org/officeDocument/2006/relationships/image" Target="../media/image160.svg"/><Relationship Id="rId182" Type="http://schemas.openxmlformats.org/officeDocument/2006/relationships/image" Target="../media/image181.png"/><Relationship Id="rId217" Type="http://schemas.openxmlformats.org/officeDocument/2006/relationships/image" Target="../media/image216.svg"/><Relationship Id="rId6" Type="http://schemas.openxmlformats.org/officeDocument/2006/relationships/image" Target="../media/image5.png"/><Relationship Id="rId23" Type="http://schemas.openxmlformats.org/officeDocument/2006/relationships/image" Target="../media/image22.svg"/><Relationship Id="rId119" Type="http://schemas.openxmlformats.org/officeDocument/2006/relationships/image" Target="../media/image118.svg"/><Relationship Id="rId44" Type="http://schemas.openxmlformats.org/officeDocument/2006/relationships/image" Target="../media/image43.png"/><Relationship Id="rId65" Type="http://schemas.openxmlformats.org/officeDocument/2006/relationships/image" Target="../media/image64.sv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51" Type="http://schemas.openxmlformats.org/officeDocument/2006/relationships/image" Target="../media/image150.svg"/><Relationship Id="rId172" Type="http://schemas.openxmlformats.org/officeDocument/2006/relationships/image" Target="../media/image171.png"/><Relationship Id="rId193" Type="http://schemas.openxmlformats.org/officeDocument/2006/relationships/image" Target="../media/image192.svg"/><Relationship Id="rId207" Type="http://schemas.openxmlformats.org/officeDocument/2006/relationships/image" Target="../media/image206.svg"/><Relationship Id="rId228" Type="http://schemas.openxmlformats.org/officeDocument/2006/relationships/image" Target="../media/image227.png"/><Relationship Id="rId13" Type="http://schemas.openxmlformats.org/officeDocument/2006/relationships/image" Target="../media/image12.svg"/><Relationship Id="rId109" Type="http://schemas.openxmlformats.org/officeDocument/2006/relationships/image" Target="../media/image108.svg"/><Relationship Id="rId34" Type="http://schemas.openxmlformats.org/officeDocument/2006/relationships/image" Target="../media/image33.png"/><Relationship Id="rId55" Type="http://schemas.openxmlformats.org/officeDocument/2006/relationships/image" Target="../media/image54.svg"/><Relationship Id="rId76" Type="http://schemas.openxmlformats.org/officeDocument/2006/relationships/image" Target="../media/image75.png"/><Relationship Id="rId97" Type="http://schemas.openxmlformats.org/officeDocument/2006/relationships/image" Target="../media/image96.svg"/><Relationship Id="rId120" Type="http://schemas.openxmlformats.org/officeDocument/2006/relationships/image" Target="../media/image119.png"/><Relationship Id="rId141" Type="http://schemas.openxmlformats.org/officeDocument/2006/relationships/image" Target="../media/image140.svg"/><Relationship Id="rId7" Type="http://schemas.openxmlformats.org/officeDocument/2006/relationships/image" Target="../media/image6.svg"/><Relationship Id="rId162" Type="http://schemas.openxmlformats.org/officeDocument/2006/relationships/image" Target="../media/image161.png"/><Relationship Id="rId183" Type="http://schemas.openxmlformats.org/officeDocument/2006/relationships/image" Target="../media/image182.svg"/><Relationship Id="rId218" Type="http://schemas.openxmlformats.org/officeDocument/2006/relationships/image" Target="../media/image217.png"/><Relationship Id="rId24" Type="http://schemas.openxmlformats.org/officeDocument/2006/relationships/image" Target="../media/image23.png"/><Relationship Id="rId45" Type="http://schemas.openxmlformats.org/officeDocument/2006/relationships/image" Target="../media/image44.svg"/><Relationship Id="rId66" Type="http://schemas.openxmlformats.org/officeDocument/2006/relationships/image" Target="../media/image65.png"/><Relationship Id="rId87" Type="http://schemas.openxmlformats.org/officeDocument/2006/relationships/image" Target="../media/image86.svg"/><Relationship Id="rId110" Type="http://schemas.openxmlformats.org/officeDocument/2006/relationships/image" Target="../media/image109.png"/><Relationship Id="rId131" Type="http://schemas.openxmlformats.org/officeDocument/2006/relationships/image" Target="../media/image130.svg"/><Relationship Id="rId152" Type="http://schemas.openxmlformats.org/officeDocument/2006/relationships/image" Target="../media/image151.png"/><Relationship Id="rId173" Type="http://schemas.openxmlformats.org/officeDocument/2006/relationships/image" Target="../media/image172.svg"/><Relationship Id="rId194" Type="http://schemas.openxmlformats.org/officeDocument/2006/relationships/image" Target="../media/image193.png"/><Relationship Id="rId208" Type="http://schemas.openxmlformats.org/officeDocument/2006/relationships/image" Target="../media/image207.png"/><Relationship Id="rId229" Type="http://schemas.openxmlformats.org/officeDocument/2006/relationships/image" Target="../media/image228.svg"/><Relationship Id="rId14" Type="http://schemas.openxmlformats.org/officeDocument/2006/relationships/image" Target="../media/image13.png"/><Relationship Id="rId35" Type="http://schemas.openxmlformats.org/officeDocument/2006/relationships/image" Target="../media/image34.svg"/><Relationship Id="rId56" Type="http://schemas.openxmlformats.org/officeDocument/2006/relationships/image" Target="../media/image55.png"/><Relationship Id="rId77" Type="http://schemas.openxmlformats.org/officeDocument/2006/relationships/image" Target="../media/image76.svg"/><Relationship Id="rId100" Type="http://schemas.openxmlformats.org/officeDocument/2006/relationships/image" Target="../media/image99.png"/><Relationship Id="rId8" Type="http://schemas.openxmlformats.org/officeDocument/2006/relationships/image" Target="../media/image7.png"/><Relationship Id="rId98" Type="http://schemas.openxmlformats.org/officeDocument/2006/relationships/image" Target="../media/image97.png"/><Relationship Id="rId121" Type="http://schemas.openxmlformats.org/officeDocument/2006/relationships/image" Target="../media/image120.svg"/><Relationship Id="rId142" Type="http://schemas.openxmlformats.org/officeDocument/2006/relationships/image" Target="../media/image141.png"/><Relationship Id="rId163" Type="http://schemas.openxmlformats.org/officeDocument/2006/relationships/image" Target="../media/image162.svg"/><Relationship Id="rId184" Type="http://schemas.openxmlformats.org/officeDocument/2006/relationships/image" Target="../media/image183.png"/><Relationship Id="rId219" Type="http://schemas.openxmlformats.org/officeDocument/2006/relationships/image" Target="../media/image218.svg"/><Relationship Id="rId230" Type="http://schemas.openxmlformats.org/officeDocument/2006/relationships/image" Target="../media/image229.png"/><Relationship Id="rId25" Type="http://schemas.openxmlformats.org/officeDocument/2006/relationships/image" Target="../media/image24.svg"/><Relationship Id="rId46" Type="http://schemas.openxmlformats.org/officeDocument/2006/relationships/image" Target="../media/image45.png"/><Relationship Id="rId67" Type="http://schemas.openxmlformats.org/officeDocument/2006/relationships/image" Target="../media/image66.svg"/><Relationship Id="rId116" Type="http://schemas.openxmlformats.org/officeDocument/2006/relationships/image" Target="../media/image115.png"/><Relationship Id="rId137" Type="http://schemas.openxmlformats.org/officeDocument/2006/relationships/image" Target="../media/image136.sv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62" Type="http://schemas.openxmlformats.org/officeDocument/2006/relationships/image" Target="../media/image61.png"/><Relationship Id="rId83" Type="http://schemas.openxmlformats.org/officeDocument/2006/relationships/image" Target="../media/image82.svg"/><Relationship Id="rId88" Type="http://schemas.openxmlformats.org/officeDocument/2006/relationships/image" Target="../media/image87.png"/><Relationship Id="rId111" Type="http://schemas.openxmlformats.org/officeDocument/2006/relationships/image" Target="../media/image110.svg"/><Relationship Id="rId132" Type="http://schemas.openxmlformats.org/officeDocument/2006/relationships/image" Target="../media/image131.png"/><Relationship Id="rId153" Type="http://schemas.openxmlformats.org/officeDocument/2006/relationships/image" Target="../media/image152.svg"/><Relationship Id="rId174" Type="http://schemas.openxmlformats.org/officeDocument/2006/relationships/image" Target="../media/image173.png"/><Relationship Id="rId179" Type="http://schemas.openxmlformats.org/officeDocument/2006/relationships/image" Target="../media/image178.svg"/><Relationship Id="rId195" Type="http://schemas.openxmlformats.org/officeDocument/2006/relationships/image" Target="../media/image194.svg"/><Relationship Id="rId209" Type="http://schemas.openxmlformats.org/officeDocument/2006/relationships/image" Target="../media/image208.svg"/><Relationship Id="rId190" Type="http://schemas.openxmlformats.org/officeDocument/2006/relationships/image" Target="../media/image189.png"/><Relationship Id="rId204" Type="http://schemas.openxmlformats.org/officeDocument/2006/relationships/image" Target="../media/image203.png"/><Relationship Id="rId220" Type="http://schemas.openxmlformats.org/officeDocument/2006/relationships/image" Target="../media/image219.png"/><Relationship Id="rId225" Type="http://schemas.openxmlformats.org/officeDocument/2006/relationships/image" Target="../media/image224.svg"/><Relationship Id="rId15" Type="http://schemas.openxmlformats.org/officeDocument/2006/relationships/image" Target="../media/image14.svg"/><Relationship Id="rId36" Type="http://schemas.openxmlformats.org/officeDocument/2006/relationships/image" Target="../media/image35.png"/><Relationship Id="rId57" Type="http://schemas.openxmlformats.org/officeDocument/2006/relationships/image" Target="../media/image56.svg"/><Relationship Id="rId106" Type="http://schemas.openxmlformats.org/officeDocument/2006/relationships/image" Target="../media/image105.png"/><Relationship Id="rId127" Type="http://schemas.openxmlformats.org/officeDocument/2006/relationships/image" Target="../media/image12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52" Type="http://schemas.openxmlformats.org/officeDocument/2006/relationships/image" Target="../media/image51.png"/><Relationship Id="rId73" Type="http://schemas.openxmlformats.org/officeDocument/2006/relationships/image" Target="../media/image72.sv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svg"/><Relationship Id="rId101" Type="http://schemas.openxmlformats.org/officeDocument/2006/relationships/image" Target="../media/image100.svg"/><Relationship Id="rId122" Type="http://schemas.openxmlformats.org/officeDocument/2006/relationships/image" Target="../media/image121.png"/><Relationship Id="rId143" Type="http://schemas.openxmlformats.org/officeDocument/2006/relationships/image" Target="../media/image142.sv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svg"/><Relationship Id="rId185" Type="http://schemas.openxmlformats.org/officeDocument/2006/relationships/image" Target="../media/image18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80" Type="http://schemas.openxmlformats.org/officeDocument/2006/relationships/image" Target="../media/image179.png"/><Relationship Id="rId210" Type="http://schemas.openxmlformats.org/officeDocument/2006/relationships/image" Target="../media/image209.png"/><Relationship Id="rId215" Type="http://schemas.openxmlformats.org/officeDocument/2006/relationships/image" Target="../media/image214.svg"/><Relationship Id="rId26" Type="http://schemas.openxmlformats.org/officeDocument/2006/relationships/image" Target="../media/image25.png"/><Relationship Id="rId231" Type="http://schemas.openxmlformats.org/officeDocument/2006/relationships/image" Target="../media/image230.svg"/><Relationship Id="rId47" Type="http://schemas.openxmlformats.org/officeDocument/2006/relationships/image" Target="../media/image46.svg"/><Relationship Id="rId68" Type="http://schemas.openxmlformats.org/officeDocument/2006/relationships/image" Target="../media/image67.png"/><Relationship Id="rId89" Type="http://schemas.openxmlformats.org/officeDocument/2006/relationships/image" Target="../media/image88.svg"/><Relationship Id="rId112" Type="http://schemas.openxmlformats.org/officeDocument/2006/relationships/image" Target="../media/image111.png"/><Relationship Id="rId133" Type="http://schemas.openxmlformats.org/officeDocument/2006/relationships/image" Target="../media/image132.svg"/><Relationship Id="rId154" Type="http://schemas.openxmlformats.org/officeDocument/2006/relationships/image" Target="../media/image153.png"/><Relationship Id="rId175" Type="http://schemas.openxmlformats.org/officeDocument/2006/relationships/image" Target="../media/image174.svg"/><Relationship Id="rId196" Type="http://schemas.openxmlformats.org/officeDocument/2006/relationships/image" Target="../media/image195.png"/><Relationship Id="rId200" Type="http://schemas.openxmlformats.org/officeDocument/2006/relationships/image" Target="../media/image199.png"/><Relationship Id="rId16" Type="http://schemas.openxmlformats.org/officeDocument/2006/relationships/image" Target="../media/image15.png"/><Relationship Id="rId221" Type="http://schemas.openxmlformats.org/officeDocument/2006/relationships/image" Target="../media/image220.svg"/><Relationship Id="rId37" Type="http://schemas.openxmlformats.org/officeDocument/2006/relationships/image" Target="../media/image36.svg"/><Relationship Id="rId58" Type="http://schemas.openxmlformats.org/officeDocument/2006/relationships/image" Target="../media/image57.png"/><Relationship Id="rId79" Type="http://schemas.openxmlformats.org/officeDocument/2006/relationships/image" Target="../media/image78.svg"/><Relationship Id="rId102" Type="http://schemas.openxmlformats.org/officeDocument/2006/relationships/image" Target="../media/image101.png"/><Relationship Id="rId123" Type="http://schemas.openxmlformats.org/officeDocument/2006/relationships/image" Target="../media/image122.svg"/><Relationship Id="rId144" Type="http://schemas.openxmlformats.org/officeDocument/2006/relationships/image" Target="../media/image143.png"/><Relationship Id="rId90" Type="http://schemas.openxmlformats.org/officeDocument/2006/relationships/image" Target="../media/image89.png"/><Relationship Id="rId165" Type="http://schemas.openxmlformats.org/officeDocument/2006/relationships/image" Target="../media/image164.svg"/><Relationship Id="rId186" Type="http://schemas.openxmlformats.org/officeDocument/2006/relationships/image" Target="../media/image185.png"/><Relationship Id="rId211" Type="http://schemas.openxmlformats.org/officeDocument/2006/relationships/image" Target="../media/image210.svg"/><Relationship Id="rId27" Type="http://schemas.openxmlformats.org/officeDocument/2006/relationships/image" Target="../media/image26.svg"/><Relationship Id="rId48" Type="http://schemas.openxmlformats.org/officeDocument/2006/relationships/image" Target="../media/image47.png"/><Relationship Id="rId69" Type="http://schemas.openxmlformats.org/officeDocument/2006/relationships/image" Target="../media/image68.svg"/><Relationship Id="rId113" Type="http://schemas.openxmlformats.org/officeDocument/2006/relationships/image" Target="../media/image112.svg"/><Relationship Id="rId134" Type="http://schemas.openxmlformats.org/officeDocument/2006/relationships/image" Target="../media/image133.png"/><Relationship Id="rId80" Type="http://schemas.openxmlformats.org/officeDocument/2006/relationships/image" Target="../media/image79.png"/><Relationship Id="rId155" Type="http://schemas.openxmlformats.org/officeDocument/2006/relationships/image" Target="../media/image154.svg"/><Relationship Id="rId176" Type="http://schemas.openxmlformats.org/officeDocument/2006/relationships/image" Target="../media/image175.png"/><Relationship Id="rId197" Type="http://schemas.openxmlformats.org/officeDocument/2006/relationships/image" Target="../media/image196.svg"/><Relationship Id="rId201" Type="http://schemas.openxmlformats.org/officeDocument/2006/relationships/image" Target="../media/image200.svg"/><Relationship Id="rId222" Type="http://schemas.openxmlformats.org/officeDocument/2006/relationships/image" Target="../media/image221.png"/><Relationship Id="rId17" Type="http://schemas.openxmlformats.org/officeDocument/2006/relationships/image" Target="../media/image16.svg"/><Relationship Id="rId38" Type="http://schemas.openxmlformats.org/officeDocument/2006/relationships/image" Target="../media/image37.png"/><Relationship Id="rId59" Type="http://schemas.openxmlformats.org/officeDocument/2006/relationships/image" Target="../media/image58.svg"/><Relationship Id="rId103" Type="http://schemas.openxmlformats.org/officeDocument/2006/relationships/image" Target="../media/image102.svg"/><Relationship Id="rId124" Type="http://schemas.openxmlformats.org/officeDocument/2006/relationships/image" Target="../media/image123.png"/><Relationship Id="rId70" Type="http://schemas.openxmlformats.org/officeDocument/2006/relationships/image" Target="../media/image69.png"/><Relationship Id="rId91" Type="http://schemas.openxmlformats.org/officeDocument/2006/relationships/image" Target="../media/image90.svg"/><Relationship Id="rId145" Type="http://schemas.openxmlformats.org/officeDocument/2006/relationships/image" Target="../media/image144.svg"/><Relationship Id="rId166" Type="http://schemas.openxmlformats.org/officeDocument/2006/relationships/image" Target="../media/image165.png"/><Relationship Id="rId187" Type="http://schemas.openxmlformats.org/officeDocument/2006/relationships/image" Target="../media/image186.sv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11.png"/><Relationship Id="rId28" Type="http://schemas.openxmlformats.org/officeDocument/2006/relationships/image" Target="../media/image27.png"/><Relationship Id="rId49" Type="http://schemas.openxmlformats.org/officeDocument/2006/relationships/image" Target="../media/image48.svg"/><Relationship Id="rId114" Type="http://schemas.openxmlformats.org/officeDocument/2006/relationships/image" Target="../media/image113.png"/><Relationship Id="rId60" Type="http://schemas.openxmlformats.org/officeDocument/2006/relationships/image" Target="../media/image59.png"/><Relationship Id="rId81" Type="http://schemas.openxmlformats.org/officeDocument/2006/relationships/image" Target="../media/image80.svg"/><Relationship Id="rId135" Type="http://schemas.openxmlformats.org/officeDocument/2006/relationships/image" Target="../media/image134.svg"/><Relationship Id="rId156" Type="http://schemas.openxmlformats.org/officeDocument/2006/relationships/image" Target="../media/image155.png"/><Relationship Id="rId177" Type="http://schemas.openxmlformats.org/officeDocument/2006/relationships/image" Target="../media/image176.svg"/><Relationship Id="rId198" Type="http://schemas.openxmlformats.org/officeDocument/2006/relationships/image" Target="../media/image197.png"/><Relationship Id="rId202" Type="http://schemas.openxmlformats.org/officeDocument/2006/relationships/image" Target="../media/image201.png"/><Relationship Id="rId223" Type="http://schemas.openxmlformats.org/officeDocument/2006/relationships/image" Target="../media/image22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Relationship Id="rId50" Type="http://schemas.openxmlformats.org/officeDocument/2006/relationships/image" Target="../media/image49.png"/><Relationship Id="rId104" Type="http://schemas.openxmlformats.org/officeDocument/2006/relationships/image" Target="../media/image103.png"/><Relationship Id="rId125" Type="http://schemas.openxmlformats.org/officeDocument/2006/relationships/image" Target="../media/image124.svg"/><Relationship Id="rId146" Type="http://schemas.openxmlformats.org/officeDocument/2006/relationships/image" Target="../media/image145.png"/><Relationship Id="rId167" Type="http://schemas.openxmlformats.org/officeDocument/2006/relationships/image" Target="../media/image166.svg"/><Relationship Id="rId188" Type="http://schemas.openxmlformats.org/officeDocument/2006/relationships/image" Target="../media/image187.png"/><Relationship Id="rId71" Type="http://schemas.openxmlformats.org/officeDocument/2006/relationships/image" Target="../media/image70.svg"/><Relationship Id="rId92" Type="http://schemas.openxmlformats.org/officeDocument/2006/relationships/image" Target="../media/image91.png"/><Relationship Id="rId213" Type="http://schemas.openxmlformats.org/officeDocument/2006/relationships/image" Target="../media/image212.svg"/><Relationship Id="rId2" Type="http://schemas.openxmlformats.org/officeDocument/2006/relationships/image" Target="../media/image1.png"/><Relationship Id="rId29" Type="http://schemas.openxmlformats.org/officeDocument/2006/relationships/image" Target="../media/image28.svg"/><Relationship Id="rId40" Type="http://schemas.openxmlformats.org/officeDocument/2006/relationships/image" Target="../media/image39.png"/><Relationship Id="rId115" Type="http://schemas.openxmlformats.org/officeDocument/2006/relationships/image" Target="../media/image114.svg"/><Relationship Id="rId136" Type="http://schemas.openxmlformats.org/officeDocument/2006/relationships/image" Target="../media/image135.png"/><Relationship Id="rId157" Type="http://schemas.openxmlformats.org/officeDocument/2006/relationships/image" Target="../media/image156.svg"/><Relationship Id="rId178" Type="http://schemas.openxmlformats.org/officeDocument/2006/relationships/image" Target="../media/image177.png"/><Relationship Id="rId61" Type="http://schemas.openxmlformats.org/officeDocument/2006/relationships/image" Target="../media/image60.svg"/><Relationship Id="rId82" Type="http://schemas.openxmlformats.org/officeDocument/2006/relationships/image" Target="../media/image81.png"/><Relationship Id="rId199" Type="http://schemas.openxmlformats.org/officeDocument/2006/relationships/image" Target="../media/image198.svg"/><Relationship Id="rId203" Type="http://schemas.openxmlformats.org/officeDocument/2006/relationships/image" Target="../media/image202.svg"/><Relationship Id="rId19" Type="http://schemas.openxmlformats.org/officeDocument/2006/relationships/image" Target="../media/image18.svg"/><Relationship Id="rId224" Type="http://schemas.openxmlformats.org/officeDocument/2006/relationships/image" Target="../media/image223.png"/><Relationship Id="rId30" Type="http://schemas.openxmlformats.org/officeDocument/2006/relationships/image" Target="../media/image29.png"/><Relationship Id="rId105" Type="http://schemas.openxmlformats.org/officeDocument/2006/relationships/image" Target="../media/image104.svg"/><Relationship Id="rId126" Type="http://schemas.openxmlformats.org/officeDocument/2006/relationships/image" Target="../media/image125.png"/><Relationship Id="rId147" Type="http://schemas.openxmlformats.org/officeDocument/2006/relationships/image" Target="../media/image146.svg"/><Relationship Id="rId168" Type="http://schemas.openxmlformats.org/officeDocument/2006/relationships/image" Target="../media/image167.png"/><Relationship Id="rId51" Type="http://schemas.openxmlformats.org/officeDocument/2006/relationships/image" Target="../media/image50.svg"/><Relationship Id="rId72" Type="http://schemas.openxmlformats.org/officeDocument/2006/relationships/image" Target="../media/image71.png"/><Relationship Id="rId93" Type="http://schemas.openxmlformats.org/officeDocument/2006/relationships/image" Target="../media/image92.svg"/><Relationship Id="rId189" Type="http://schemas.openxmlformats.org/officeDocument/2006/relationships/image" Target="../media/image188.svg"/><Relationship Id="rId3" Type="http://schemas.openxmlformats.org/officeDocument/2006/relationships/image" Target="../media/image2.svg"/><Relationship Id="rId214" Type="http://schemas.openxmlformats.org/officeDocument/2006/relationships/image" Target="../media/image21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1.svg"/><Relationship Id="rId18" Type="http://schemas.openxmlformats.org/officeDocument/2006/relationships/image" Target="../media/image755.png"/><Relationship Id="rId26" Type="http://schemas.openxmlformats.org/officeDocument/2006/relationships/image" Target="../media/image544.svg"/><Relationship Id="rId3" Type="http://schemas.openxmlformats.org/officeDocument/2006/relationships/image" Target="../media/image426.svg"/><Relationship Id="rId21" Type="http://schemas.openxmlformats.org/officeDocument/2006/relationships/image" Target="../media/image701.png"/><Relationship Id="rId34" Type="http://schemas.openxmlformats.org/officeDocument/2006/relationships/image" Target="../media/image698.svg"/><Relationship Id="rId7" Type="http://schemas.openxmlformats.org/officeDocument/2006/relationships/image" Target="../media/image835.svg"/><Relationship Id="rId12" Type="http://schemas.openxmlformats.org/officeDocument/2006/relationships/image" Target="../media/image840.png"/><Relationship Id="rId17" Type="http://schemas.openxmlformats.org/officeDocument/2006/relationships/image" Target="../media/image831.svg"/><Relationship Id="rId25" Type="http://schemas.openxmlformats.org/officeDocument/2006/relationships/image" Target="../media/image543.png"/><Relationship Id="rId33" Type="http://schemas.openxmlformats.org/officeDocument/2006/relationships/image" Target="../media/image697.png"/><Relationship Id="rId2" Type="http://schemas.openxmlformats.org/officeDocument/2006/relationships/image" Target="../media/image425.png"/><Relationship Id="rId16" Type="http://schemas.openxmlformats.org/officeDocument/2006/relationships/image" Target="../media/image830.png"/><Relationship Id="rId20" Type="http://schemas.openxmlformats.org/officeDocument/2006/relationships/image" Target="../media/image833.svg"/><Relationship Id="rId29" Type="http://schemas.openxmlformats.org/officeDocument/2006/relationships/image" Target="../media/image5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4.png"/><Relationship Id="rId11" Type="http://schemas.openxmlformats.org/officeDocument/2006/relationships/image" Target="../media/image839.svg"/><Relationship Id="rId24" Type="http://schemas.openxmlformats.org/officeDocument/2006/relationships/image" Target="../media/image844.svg"/><Relationship Id="rId32" Type="http://schemas.openxmlformats.org/officeDocument/2006/relationships/image" Target="../media/image566.svg"/><Relationship Id="rId5" Type="http://schemas.openxmlformats.org/officeDocument/2006/relationships/image" Target="../media/image853.png"/><Relationship Id="rId15" Type="http://schemas.openxmlformats.org/officeDocument/2006/relationships/image" Target="../media/image829.svg"/><Relationship Id="rId23" Type="http://schemas.openxmlformats.org/officeDocument/2006/relationships/image" Target="../media/image843.png"/><Relationship Id="rId28" Type="http://schemas.openxmlformats.org/officeDocument/2006/relationships/image" Target="../media/image520.svg"/><Relationship Id="rId36" Type="http://schemas.openxmlformats.org/officeDocument/2006/relationships/image" Target="../media/image855.svg"/><Relationship Id="rId10" Type="http://schemas.openxmlformats.org/officeDocument/2006/relationships/image" Target="../media/image838.png"/><Relationship Id="rId19" Type="http://schemas.openxmlformats.org/officeDocument/2006/relationships/image" Target="../media/image832.png"/><Relationship Id="rId31" Type="http://schemas.openxmlformats.org/officeDocument/2006/relationships/image" Target="../media/image565.png"/><Relationship Id="rId4" Type="http://schemas.openxmlformats.org/officeDocument/2006/relationships/image" Target="../media/image842.png"/><Relationship Id="rId9" Type="http://schemas.openxmlformats.org/officeDocument/2006/relationships/image" Target="../media/image837.svg"/><Relationship Id="rId14" Type="http://schemas.openxmlformats.org/officeDocument/2006/relationships/image" Target="../media/image828.png"/><Relationship Id="rId22" Type="http://schemas.openxmlformats.org/officeDocument/2006/relationships/image" Target="../media/image702.svg"/><Relationship Id="rId27" Type="http://schemas.openxmlformats.org/officeDocument/2006/relationships/image" Target="../media/image519.png"/><Relationship Id="rId30" Type="http://schemas.openxmlformats.org/officeDocument/2006/relationships/image" Target="../media/image576.svg"/><Relationship Id="rId35" Type="http://schemas.openxmlformats.org/officeDocument/2006/relationships/image" Target="../media/image854.png"/><Relationship Id="rId8" Type="http://schemas.openxmlformats.org/officeDocument/2006/relationships/image" Target="../media/image83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0.png"/><Relationship Id="rId18" Type="http://schemas.openxmlformats.org/officeDocument/2006/relationships/image" Target="../media/image831.svg"/><Relationship Id="rId26" Type="http://schemas.openxmlformats.org/officeDocument/2006/relationships/image" Target="../media/image847.png"/><Relationship Id="rId39" Type="http://schemas.openxmlformats.org/officeDocument/2006/relationships/image" Target="../media/image855.svg"/><Relationship Id="rId21" Type="http://schemas.openxmlformats.org/officeDocument/2006/relationships/image" Target="../media/image833.svg"/><Relationship Id="rId34" Type="http://schemas.openxmlformats.org/officeDocument/2006/relationships/image" Target="../media/image633.png"/><Relationship Id="rId42" Type="http://schemas.openxmlformats.org/officeDocument/2006/relationships/image" Target="../media/image519.png"/><Relationship Id="rId47" Type="http://schemas.openxmlformats.org/officeDocument/2006/relationships/image" Target="../media/image566.svg"/><Relationship Id="rId7" Type="http://schemas.openxmlformats.org/officeDocument/2006/relationships/image" Target="../media/image83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29.svg"/><Relationship Id="rId29" Type="http://schemas.openxmlformats.org/officeDocument/2006/relationships/image" Target="../media/image8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3.png"/><Relationship Id="rId11" Type="http://schemas.openxmlformats.org/officeDocument/2006/relationships/image" Target="../media/image838.png"/><Relationship Id="rId24" Type="http://schemas.openxmlformats.org/officeDocument/2006/relationships/image" Target="../media/image845.png"/><Relationship Id="rId32" Type="http://schemas.openxmlformats.org/officeDocument/2006/relationships/image" Target="../media/image583.png"/><Relationship Id="rId37" Type="http://schemas.openxmlformats.org/officeDocument/2006/relationships/image" Target="../media/image698.svg"/><Relationship Id="rId40" Type="http://schemas.openxmlformats.org/officeDocument/2006/relationships/image" Target="../media/image543.png"/><Relationship Id="rId45" Type="http://schemas.openxmlformats.org/officeDocument/2006/relationships/image" Target="../media/image576.svg"/><Relationship Id="rId5" Type="http://schemas.openxmlformats.org/officeDocument/2006/relationships/image" Target="../media/image842.png"/><Relationship Id="rId15" Type="http://schemas.openxmlformats.org/officeDocument/2006/relationships/image" Target="../media/image828.png"/><Relationship Id="rId23" Type="http://schemas.openxmlformats.org/officeDocument/2006/relationships/image" Target="../media/image702.svg"/><Relationship Id="rId28" Type="http://schemas.openxmlformats.org/officeDocument/2006/relationships/image" Target="../media/image825.png"/><Relationship Id="rId36" Type="http://schemas.openxmlformats.org/officeDocument/2006/relationships/image" Target="../media/image697.png"/><Relationship Id="rId10" Type="http://schemas.openxmlformats.org/officeDocument/2006/relationships/image" Target="../media/image837.svg"/><Relationship Id="rId19" Type="http://schemas.openxmlformats.org/officeDocument/2006/relationships/image" Target="../media/image755.png"/><Relationship Id="rId31" Type="http://schemas.openxmlformats.org/officeDocument/2006/relationships/image" Target="../media/image824.jpeg"/><Relationship Id="rId44" Type="http://schemas.openxmlformats.org/officeDocument/2006/relationships/image" Target="../media/image575.png"/><Relationship Id="rId4" Type="http://schemas.openxmlformats.org/officeDocument/2006/relationships/image" Target="../media/image426.svg"/><Relationship Id="rId9" Type="http://schemas.openxmlformats.org/officeDocument/2006/relationships/image" Target="../media/image836.png"/><Relationship Id="rId14" Type="http://schemas.openxmlformats.org/officeDocument/2006/relationships/image" Target="../media/image841.svg"/><Relationship Id="rId22" Type="http://schemas.openxmlformats.org/officeDocument/2006/relationships/image" Target="../media/image701.png"/><Relationship Id="rId27" Type="http://schemas.openxmlformats.org/officeDocument/2006/relationships/image" Target="../media/image848.svg"/><Relationship Id="rId30" Type="http://schemas.openxmlformats.org/officeDocument/2006/relationships/image" Target="../media/image844.svg"/><Relationship Id="rId35" Type="http://schemas.openxmlformats.org/officeDocument/2006/relationships/image" Target="../media/image634.svg"/><Relationship Id="rId43" Type="http://schemas.openxmlformats.org/officeDocument/2006/relationships/image" Target="../media/image520.svg"/><Relationship Id="rId8" Type="http://schemas.openxmlformats.org/officeDocument/2006/relationships/image" Target="../media/image835.svg"/><Relationship Id="rId3" Type="http://schemas.openxmlformats.org/officeDocument/2006/relationships/image" Target="../media/image425.png"/><Relationship Id="rId12" Type="http://schemas.openxmlformats.org/officeDocument/2006/relationships/image" Target="../media/image839.svg"/><Relationship Id="rId17" Type="http://schemas.openxmlformats.org/officeDocument/2006/relationships/image" Target="../media/image830.png"/><Relationship Id="rId25" Type="http://schemas.openxmlformats.org/officeDocument/2006/relationships/image" Target="../media/image846.svg"/><Relationship Id="rId33" Type="http://schemas.openxmlformats.org/officeDocument/2006/relationships/image" Target="../media/image584.svg"/><Relationship Id="rId38" Type="http://schemas.openxmlformats.org/officeDocument/2006/relationships/image" Target="../media/image854.png"/><Relationship Id="rId46" Type="http://schemas.openxmlformats.org/officeDocument/2006/relationships/image" Target="../media/image565.png"/><Relationship Id="rId20" Type="http://schemas.openxmlformats.org/officeDocument/2006/relationships/image" Target="../media/image832.png"/><Relationship Id="rId41" Type="http://schemas.openxmlformats.org/officeDocument/2006/relationships/image" Target="../media/image544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1.svg"/><Relationship Id="rId18" Type="http://schemas.openxmlformats.org/officeDocument/2006/relationships/image" Target="../media/image755.png"/><Relationship Id="rId26" Type="http://schemas.openxmlformats.org/officeDocument/2006/relationships/image" Target="../media/image848.svg"/><Relationship Id="rId39" Type="http://schemas.openxmlformats.org/officeDocument/2006/relationships/image" Target="../media/image854.png"/><Relationship Id="rId21" Type="http://schemas.openxmlformats.org/officeDocument/2006/relationships/image" Target="../media/image701.png"/><Relationship Id="rId34" Type="http://schemas.openxmlformats.org/officeDocument/2006/relationships/image" Target="../media/image634.svg"/><Relationship Id="rId42" Type="http://schemas.openxmlformats.org/officeDocument/2006/relationships/image" Target="../media/image544.svg"/><Relationship Id="rId47" Type="http://schemas.openxmlformats.org/officeDocument/2006/relationships/image" Target="../media/image565.png"/><Relationship Id="rId7" Type="http://schemas.openxmlformats.org/officeDocument/2006/relationships/image" Target="../media/image835.svg"/><Relationship Id="rId2" Type="http://schemas.openxmlformats.org/officeDocument/2006/relationships/image" Target="../media/image425.png"/><Relationship Id="rId16" Type="http://schemas.openxmlformats.org/officeDocument/2006/relationships/image" Target="../media/image830.png"/><Relationship Id="rId29" Type="http://schemas.openxmlformats.org/officeDocument/2006/relationships/image" Target="../media/image8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4.png"/><Relationship Id="rId11" Type="http://schemas.openxmlformats.org/officeDocument/2006/relationships/image" Target="../media/image839.svg"/><Relationship Id="rId24" Type="http://schemas.openxmlformats.org/officeDocument/2006/relationships/image" Target="../media/image846.svg"/><Relationship Id="rId32" Type="http://schemas.openxmlformats.org/officeDocument/2006/relationships/image" Target="../media/image584.svg"/><Relationship Id="rId37" Type="http://schemas.openxmlformats.org/officeDocument/2006/relationships/image" Target="../media/image697.png"/><Relationship Id="rId40" Type="http://schemas.openxmlformats.org/officeDocument/2006/relationships/image" Target="../media/image855.svg"/><Relationship Id="rId45" Type="http://schemas.openxmlformats.org/officeDocument/2006/relationships/image" Target="../media/image575.png"/><Relationship Id="rId5" Type="http://schemas.openxmlformats.org/officeDocument/2006/relationships/image" Target="../media/image853.png"/><Relationship Id="rId15" Type="http://schemas.openxmlformats.org/officeDocument/2006/relationships/image" Target="../media/image829.svg"/><Relationship Id="rId23" Type="http://schemas.openxmlformats.org/officeDocument/2006/relationships/image" Target="../media/image845.png"/><Relationship Id="rId28" Type="http://schemas.openxmlformats.org/officeDocument/2006/relationships/image" Target="../media/image843.png"/><Relationship Id="rId36" Type="http://schemas.openxmlformats.org/officeDocument/2006/relationships/image" Target="../media/image857.svg"/><Relationship Id="rId10" Type="http://schemas.openxmlformats.org/officeDocument/2006/relationships/image" Target="../media/image838.png"/><Relationship Id="rId19" Type="http://schemas.openxmlformats.org/officeDocument/2006/relationships/image" Target="../media/image832.png"/><Relationship Id="rId31" Type="http://schemas.openxmlformats.org/officeDocument/2006/relationships/image" Target="../media/image583.png"/><Relationship Id="rId44" Type="http://schemas.openxmlformats.org/officeDocument/2006/relationships/image" Target="../media/image520.svg"/><Relationship Id="rId4" Type="http://schemas.openxmlformats.org/officeDocument/2006/relationships/image" Target="../media/image842.png"/><Relationship Id="rId9" Type="http://schemas.openxmlformats.org/officeDocument/2006/relationships/image" Target="../media/image837.svg"/><Relationship Id="rId14" Type="http://schemas.openxmlformats.org/officeDocument/2006/relationships/image" Target="../media/image828.png"/><Relationship Id="rId22" Type="http://schemas.openxmlformats.org/officeDocument/2006/relationships/image" Target="../media/image702.svg"/><Relationship Id="rId27" Type="http://schemas.openxmlformats.org/officeDocument/2006/relationships/image" Target="../media/image825.png"/><Relationship Id="rId30" Type="http://schemas.openxmlformats.org/officeDocument/2006/relationships/image" Target="../media/image824.jpeg"/><Relationship Id="rId35" Type="http://schemas.openxmlformats.org/officeDocument/2006/relationships/image" Target="../media/image856.png"/><Relationship Id="rId43" Type="http://schemas.openxmlformats.org/officeDocument/2006/relationships/image" Target="../media/image519.png"/><Relationship Id="rId48" Type="http://schemas.openxmlformats.org/officeDocument/2006/relationships/image" Target="../media/image566.svg"/><Relationship Id="rId8" Type="http://schemas.openxmlformats.org/officeDocument/2006/relationships/image" Target="../media/image836.png"/><Relationship Id="rId3" Type="http://schemas.openxmlformats.org/officeDocument/2006/relationships/image" Target="../media/image426.svg"/><Relationship Id="rId12" Type="http://schemas.openxmlformats.org/officeDocument/2006/relationships/image" Target="../media/image840.png"/><Relationship Id="rId17" Type="http://schemas.openxmlformats.org/officeDocument/2006/relationships/image" Target="../media/image831.svg"/><Relationship Id="rId25" Type="http://schemas.openxmlformats.org/officeDocument/2006/relationships/image" Target="../media/image847.png"/><Relationship Id="rId33" Type="http://schemas.openxmlformats.org/officeDocument/2006/relationships/image" Target="../media/image633.png"/><Relationship Id="rId38" Type="http://schemas.openxmlformats.org/officeDocument/2006/relationships/image" Target="../media/image698.svg"/><Relationship Id="rId46" Type="http://schemas.openxmlformats.org/officeDocument/2006/relationships/image" Target="../media/image576.svg"/><Relationship Id="rId20" Type="http://schemas.openxmlformats.org/officeDocument/2006/relationships/image" Target="../media/image833.svg"/><Relationship Id="rId41" Type="http://schemas.openxmlformats.org/officeDocument/2006/relationships/image" Target="../media/image54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0.png"/><Relationship Id="rId18" Type="http://schemas.openxmlformats.org/officeDocument/2006/relationships/image" Target="../media/image831.svg"/><Relationship Id="rId26" Type="http://schemas.openxmlformats.org/officeDocument/2006/relationships/image" Target="../media/image698.svg"/><Relationship Id="rId39" Type="http://schemas.openxmlformats.org/officeDocument/2006/relationships/image" Target="../media/image584.svg"/><Relationship Id="rId21" Type="http://schemas.openxmlformats.org/officeDocument/2006/relationships/image" Target="../media/image833.svg"/><Relationship Id="rId34" Type="http://schemas.openxmlformats.org/officeDocument/2006/relationships/image" Target="../media/image576.svg"/><Relationship Id="rId42" Type="http://schemas.openxmlformats.org/officeDocument/2006/relationships/image" Target="../media/image843.png"/><Relationship Id="rId7" Type="http://schemas.openxmlformats.org/officeDocument/2006/relationships/image" Target="../media/image8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29.svg"/><Relationship Id="rId20" Type="http://schemas.openxmlformats.org/officeDocument/2006/relationships/image" Target="../media/image832.png"/><Relationship Id="rId29" Type="http://schemas.openxmlformats.org/officeDocument/2006/relationships/image" Target="../media/image543.png"/><Relationship Id="rId41" Type="http://schemas.openxmlformats.org/officeDocument/2006/relationships/image" Target="../media/image63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3.png"/><Relationship Id="rId11" Type="http://schemas.openxmlformats.org/officeDocument/2006/relationships/image" Target="../media/image838.png"/><Relationship Id="rId24" Type="http://schemas.openxmlformats.org/officeDocument/2006/relationships/image" Target="../media/image825.png"/><Relationship Id="rId32" Type="http://schemas.openxmlformats.org/officeDocument/2006/relationships/image" Target="../media/image520.svg"/><Relationship Id="rId37" Type="http://schemas.openxmlformats.org/officeDocument/2006/relationships/image" Target="../media/image824.jpeg"/><Relationship Id="rId40" Type="http://schemas.openxmlformats.org/officeDocument/2006/relationships/image" Target="../media/image633.png"/><Relationship Id="rId5" Type="http://schemas.openxmlformats.org/officeDocument/2006/relationships/image" Target="../media/image842.png"/><Relationship Id="rId15" Type="http://schemas.openxmlformats.org/officeDocument/2006/relationships/image" Target="../media/image828.png"/><Relationship Id="rId23" Type="http://schemas.openxmlformats.org/officeDocument/2006/relationships/image" Target="../media/image702.svg"/><Relationship Id="rId28" Type="http://schemas.openxmlformats.org/officeDocument/2006/relationships/image" Target="../media/image855.svg"/><Relationship Id="rId36" Type="http://schemas.openxmlformats.org/officeDocument/2006/relationships/image" Target="../media/image566.svg"/><Relationship Id="rId10" Type="http://schemas.openxmlformats.org/officeDocument/2006/relationships/image" Target="../media/image837.svg"/><Relationship Id="rId19" Type="http://schemas.openxmlformats.org/officeDocument/2006/relationships/image" Target="../media/image755.png"/><Relationship Id="rId31" Type="http://schemas.openxmlformats.org/officeDocument/2006/relationships/image" Target="../media/image519.png"/><Relationship Id="rId4" Type="http://schemas.openxmlformats.org/officeDocument/2006/relationships/image" Target="../media/image426.svg"/><Relationship Id="rId9" Type="http://schemas.openxmlformats.org/officeDocument/2006/relationships/image" Target="../media/image836.png"/><Relationship Id="rId14" Type="http://schemas.openxmlformats.org/officeDocument/2006/relationships/image" Target="../media/image841.svg"/><Relationship Id="rId22" Type="http://schemas.openxmlformats.org/officeDocument/2006/relationships/image" Target="../media/image701.png"/><Relationship Id="rId27" Type="http://schemas.openxmlformats.org/officeDocument/2006/relationships/image" Target="../media/image854.png"/><Relationship Id="rId30" Type="http://schemas.openxmlformats.org/officeDocument/2006/relationships/image" Target="../media/image544.svg"/><Relationship Id="rId35" Type="http://schemas.openxmlformats.org/officeDocument/2006/relationships/image" Target="../media/image565.png"/><Relationship Id="rId43" Type="http://schemas.openxmlformats.org/officeDocument/2006/relationships/image" Target="../media/image844.svg"/><Relationship Id="rId8" Type="http://schemas.openxmlformats.org/officeDocument/2006/relationships/image" Target="../media/image835.svg"/><Relationship Id="rId3" Type="http://schemas.openxmlformats.org/officeDocument/2006/relationships/image" Target="../media/image425.png"/><Relationship Id="rId12" Type="http://schemas.openxmlformats.org/officeDocument/2006/relationships/image" Target="../media/image839.svg"/><Relationship Id="rId17" Type="http://schemas.openxmlformats.org/officeDocument/2006/relationships/image" Target="../media/image830.png"/><Relationship Id="rId25" Type="http://schemas.openxmlformats.org/officeDocument/2006/relationships/image" Target="../media/image697.png"/><Relationship Id="rId33" Type="http://schemas.openxmlformats.org/officeDocument/2006/relationships/image" Target="../media/image575.png"/><Relationship Id="rId38" Type="http://schemas.openxmlformats.org/officeDocument/2006/relationships/image" Target="../media/image58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1.svg"/><Relationship Id="rId18" Type="http://schemas.openxmlformats.org/officeDocument/2006/relationships/image" Target="../media/image755.png"/><Relationship Id="rId26" Type="http://schemas.openxmlformats.org/officeDocument/2006/relationships/image" Target="../media/image544.svg"/><Relationship Id="rId39" Type="http://schemas.openxmlformats.org/officeDocument/2006/relationships/image" Target="../media/image825.png"/><Relationship Id="rId21" Type="http://schemas.openxmlformats.org/officeDocument/2006/relationships/image" Target="../media/image701.png"/><Relationship Id="rId34" Type="http://schemas.openxmlformats.org/officeDocument/2006/relationships/image" Target="../media/image8000.png"/><Relationship Id="rId7" Type="http://schemas.openxmlformats.org/officeDocument/2006/relationships/image" Target="../media/image835.svg"/><Relationship Id="rId12" Type="http://schemas.openxmlformats.org/officeDocument/2006/relationships/image" Target="../media/image840.png"/><Relationship Id="rId17" Type="http://schemas.openxmlformats.org/officeDocument/2006/relationships/image" Target="../media/image831.svg"/><Relationship Id="rId25" Type="http://schemas.openxmlformats.org/officeDocument/2006/relationships/image" Target="../media/image543.png"/><Relationship Id="rId33" Type="http://schemas.openxmlformats.org/officeDocument/2006/relationships/image" Target="../media/image824.jpeg"/><Relationship Id="rId38" Type="http://schemas.openxmlformats.org/officeDocument/2006/relationships/image" Target="../media/image855.svg"/><Relationship Id="rId2" Type="http://schemas.openxmlformats.org/officeDocument/2006/relationships/image" Target="../media/image425.png"/><Relationship Id="rId16" Type="http://schemas.openxmlformats.org/officeDocument/2006/relationships/image" Target="../media/image830.png"/><Relationship Id="rId20" Type="http://schemas.openxmlformats.org/officeDocument/2006/relationships/image" Target="../media/image833.svg"/><Relationship Id="rId29" Type="http://schemas.openxmlformats.org/officeDocument/2006/relationships/image" Target="../media/image5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4.png"/><Relationship Id="rId11" Type="http://schemas.openxmlformats.org/officeDocument/2006/relationships/image" Target="../media/image839.svg"/><Relationship Id="rId24" Type="http://schemas.openxmlformats.org/officeDocument/2006/relationships/image" Target="../media/image698.svg"/><Relationship Id="rId32" Type="http://schemas.openxmlformats.org/officeDocument/2006/relationships/image" Target="../media/image566.svg"/><Relationship Id="rId37" Type="http://schemas.openxmlformats.org/officeDocument/2006/relationships/image" Target="../media/image854.png"/><Relationship Id="rId5" Type="http://schemas.openxmlformats.org/officeDocument/2006/relationships/image" Target="../media/image853.png"/><Relationship Id="rId15" Type="http://schemas.openxmlformats.org/officeDocument/2006/relationships/image" Target="../media/image829.svg"/><Relationship Id="rId23" Type="http://schemas.openxmlformats.org/officeDocument/2006/relationships/image" Target="../media/image697.png"/><Relationship Id="rId28" Type="http://schemas.openxmlformats.org/officeDocument/2006/relationships/image" Target="../media/image520.svg"/><Relationship Id="rId36" Type="http://schemas.openxmlformats.org/officeDocument/2006/relationships/image" Target="../media/image306.svg"/><Relationship Id="rId10" Type="http://schemas.openxmlformats.org/officeDocument/2006/relationships/image" Target="../media/image838.png"/><Relationship Id="rId19" Type="http://schemas.openxmlformats.org/officeDocument/2006/relationships/image" Target="../media/image832.png"/><Relationship Id="rId31" Type="http://schemas.openxmlformats.org/officeDocument/2006/relationships/image" Target="../media/image565.png"/><Relationship Id="rId4" Type="http://schemas.openxmlformats.org/officeDocument/2006/relationships/image" Target="../media/image842.png"/><Relationship Id="rId9" Type="http://schemas.openxmlformats.org/officeDocument/2006/relationships/image" Target="../media/image837.svg"/><Relationship Id="rId14" Type="http://schemas.openxmlformats.org/officeDocument/2006/relationships/image" Target="../media/image828.png"/><Relationship Id="rId22" Type="http://schemas.openxmlformats.org/officeDocument/2006/relationships/image" Target="../media/image702.svg"/><Relationship Id="rId27" Type="http://schemas.openxmlformats.org/officeDocument/2006/relationships/image" Target="../media/image519.png"/><Relationship Id="rId30" Type="http://schemas.openxmlformats.org/officeDocument/2006/relationships/image" Target="../media/image576.svg"/><Relationship Id="rId35" Type="http://schemas.openxmlformats.org/officeDocument/2006/relationships/image" Target="../media/image305.png"/><Relationship Id="rId8" Type="http://schemas.openxmlformats.org/officeDocument/2006/relationships/image" Target="../media/image836.png"/><Relationship Id="rId3" Type="http://schemas.openxmlformats.org/officeDocument/2006/relationships/image" Target="../media/image426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1.svg"/><Relationship Id="rId18" Type="http://schemas.openxmlformats.org/officeDocument/2006/relationships/image" Target="../media/image755.png"/><Relationship Id="rId26" Type="http://schemas.openxmlformats.org/officeDocument/2006/relationships/image" Target="../media/image520.svg"/><Relationship Id="rId39" Type="http://schemas.openxmlformats.org/officeDocument/2006/relationships/image" Target="../media/image855.svg"/><Relationship Id="rId21" Type="http://schemas.openxmlformats.org/officeDocument/2006/relationships/image" Target="../media/image701.png"/><Relationship Id="rId34" Type="http://schemas.openxmlformats.org/officeDocument/2006/relationships/image" Target="../media/image697.png"/><Relationship Id="rId7" Type="http://schemas.openxmlformats.org/officeDocument/2006/relationships/image" Target="../media/image835.svg"/><Relationship Id="rId12" Type="http://schemas.openxmlformats.org/officeDocument/2006/relationships/image" Target="../media/image840.png"/><Relationship Id="rId17" Type="http://schemas.openxmlformats.org/officeDocument/2006/relationships/image" Target="../media/image831.svg"/><Relationship Id="rId25" Type="http://schemas.openxmlformats.org/officeDocument/2006/relationships/image" Target="../media/image519.png"/><Relationship Id="rId33" Type="http://schemas.openxmlformats.org/officeDocument/2006/relationships/image" Target="../media/image844.svg"/><Relationship Id="rId38" Type="http://schemas.openxmlformats.org/officeDocument/2006/relationships/image" Target="../media/image854.png"/><Relationship Id="rId2" Type="http://schemas.openxmlformats.org/officeDocument/2006/relationships/image" Target="../media/image425.png"/><Relationship Id="rId16" Type="http://schemas.openxmlformats.org/officeDocument/2006/relationships/image" Target="../media/image830.png"/><Relationship Id="rId20" Type="http://schemas.openxmlformats.org/officeDocument/2006/relationships/image" Target="../media/image833.svg"/><Relationship Id="rId29" Type="http://schemas.openxmlformats.org/officeDocument/2006/relationships/image" Target="../media/image5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4.png"/><Relationship Id="rId11" Type="http://schemas.openxmlformats.org/officeDocument/2006/relationships/image" Target="../media/image839.svg"/><Relationship Id="rId24" Type="http://schemas.openxmlformats.org/officeDocument/2006/relationships/image" Target="../media/image544.svg"/><Relationship Id="rId32" Type="http://schemas.openxmlformats.org/officeDocument/2006/relationships/image" Target="../media/image843.png"/><Relationship Id="rId37" Type="http://schemas.openxmlformats.org/officeDocument/2006/relationships/image" Target="../media/image420.svg"/><Relationship Id="rId5" Type="http://schemas.openxmlformats.org/officeDocument/2006/relationships/image" Target="../media/image853.png"/><Relationship Id="rId15" Type="http://schemas.openxmlformats.org/officeDocument/2006/relationships/image" Target="../media/image829.svg"/><Relationship Id="rId23" Type="http://schemas.openxmlformats.org/officeDocument/2006/relationships/image" Target="../media/image543.png"/><Relationship Id="rId28" Type="http://schemas.openxmlformats.org/officeDocument/2006/relationships/image" Target="../media/image576.svg"/><Relationship Id="rId36" Type="http://schemas.openxmlformats.org/officeDocument/2006/relationships/image" Target="../media/image419.png"/><Relationship Id="rId10" Type="http://schemas.openxmlformats.org/officeDocument/2006/relationships/image" Target="../media/image838.png"/><Relationship Id="rId19" Type="http://schemas.openxmlformats.org/officeDocument/2006/relationships/image" Target="../media/image832.png"/><Relationship Id="rId31" Type="http://schemas.openxmlformats.org/officeDocument/2006/relationships/image" Target="../media/image824.jpeg"/><Relationship Id="rId4" Type="http://schemas.openxmlformats.org/officeDocument/2006/relationships/image" Target="../media/image842.png"/><Relationship Id="rId9" Type="http://schemas.openxmlformats.org/officeDocument/2006/relationships/image" Target="../media/image837.svg"/><Relationship Id="rId14" Type="http://schemas.openxmlformats.org/officeDocument/2006/relationships/image" Target="../media/image828.png"/><Relationship Id="rId22" Type="http://schemas.openxmlformats.org/officeDocument/2006/relationships/image" Target="../media/image702.svg"/><Relationship Id="rId27" Type="http://schemas.openxmlformats.org/officeDocument/2006/relationships/image" Target="../media/image575.png"/><Relationship Id="rId30" Type="http://schemas.openxmlformats.org/officeDocument/2006/relationships/image" Target="../media/image566.svg"/><Relationship Id="rId35" Type="http://schemas.openxmlformats.org/officeDocument/2006/relationships/image" Target="../media/image698.svg"/><Relationship Id="rId8" Type="http://schemas.openxmlformats.org/officeDocument/2006/relationships/image" Target="../media/image836.png"/><Relationship Id="rId3" Type="http://schemas.openxmlformats.org/officeDocument/2006/relationships/image" Target="../media/image426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0.png"/><Relationship Id="rId18" Type="http://schemas.openxmlformats.org/officeDocument/2006/relationships/image" Target="../media/image831.svg"/><Relationship Id="rId26" Type="http://schemas.openxmlformats.org/officeDocument/2006/relationships/image" Target="../media/image519.png"/><Relationship Id="rId39" Type="http://schemas.openxmlformats.org/officeDocument/2006/relationships/image" Target="../media/image419.png"/><Relationship Id="rId21" Type="http://schemas.openxmlformats.org/officeDocument/2006/relationships/image" Target="../media/image833.svg"/><Relationship Id="rId34" Type="http://schemas.microsoft.com/office/2017/06/relationships/model3d" Target="../media/model3d1.glb"/><Relationship Id="rId42" Type="http://schemas.openxmlformats.org/officeDocument/2006/relationships/image" Target="../media/image844.svg"/><Relationship Id="rId7" Type="http://schemas.openxmlformats.org/officeDocument/2006/relationships/image" Target="../media/image8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29.svg"/><Relationship Id="rId20" Type="http://schemas.openxmlformats.org/officeDocument/2006/relationships/image" Target="../media/image832.png"/><Relationship Id="rId29" Type="http://schemas.openxmlformats.org/officeDocument/2006/relationships/image" Target="../media/image576.svg"/><Relationship Id="rId41" Type="http://schemas.openxmlformats.org/officeDocument/2006/relationships/image" Target="../media/image8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3.png"/><Relationship Id="rId11" Type="http://schemas.openxmlformats.org/officeDocument/2006/relationships/image" Target="../media/image838.png"/><Relationship Id="rId24" Type="http://schemas.openxmlformats.org/officeDocument/2006/relationships/image" Target="../media/image543.png"/><Relationship Id="rId32" Type="http://schemas.openxmlformats.org/officeDocument/2006/relationships/image" Target="../media/image814.png"/><Relationship Id="rId37" Type="http://schemas.openxmlformats.org/officeDocument/2006/relationships/image" Target="../media/image695.png"/><Relationship Id="rId40" Type="http://schemas.openxmlformats.org/officeDocument/2006/relationships/image" Target="../media/image420.svg"/><Relationship Id="rId5" Type="http://schemas.openxmlformats.org/officeDocument/2006/relationships/image" Target="../media/image842.png"/><Relationship Id="rId15" Type="http://schemas.openxmlformats.org/officeDocument/2006/relationships/image" Target="../media/image828.png"/><Relationship Id="rId23" Type="http://schemas.openxmlformats.org/officeDocument/2006/relationships/image" Target="../media/image702.svg"/><Relationship Id="rId28" Type="http://schemas.openxmlformats.org/officeDocument/2006/relationships/image" Target="../media/image575.png"/><Relationship Id="rId36" Type="http://schemas.openxmlformats.org/officeDocument/2006/relationships/image" Target="../media/image859.png"/><Relationship Id="rId10" Type="http://schemas.openxmlformats.org/officeDocument/2006/relationships/image" Target="../media/image837.svg"/><Relationship Id="rId19" Type="http://schemas.openxmlformats.org/officeDocument/2006/relationships/image" Target="../media/image755.png"/><Relationship Id="rId31" Type="http://schemas.openxmlformats.org/officeDocument/2006/relationships/image" Target="../media/image566.svg"/><Relationship Id="rId4" Type="http://schemas.openxmlformats.org/officeDocument/2006/relationships/image" Target="../media/image426.svg"/><Relationship Id="rId9" Type="http://schemas.openxmlformats.org/officeDocument/2006/relationships/image" Target="../media/image836.png"/><Relationship Id="rId14" Type="http://schemas.openxmlformats.org/officeDocument/2006/relationships/image" Target="../media/image841.svg"/><Relationship Id="rId22" Type="http://schemas.openxmlformats.org/officeDocument/2006/relationships/image" Target="../media/image701.png"/><Relationship Id="rId27" Type="http://schemas.openxmlformats.org/officeDocument/2006/relationships/image" Target="../media/image520.svg"/><Relationship Id="rId30" Type="http://schemas.openxmlformats.org/officeDocument/2006/relationships/image" Target="../media/image565.png"/><Relationship Id="rId35" Type="http://schemas.openxmlformats.org/officeDocument/2006/relationships/image" Target="../media/image858.png"/><Relationship Id="rId8" Type="http://schemas.openxmlformats.org/officeDocument/2006/relationships/image" Target="../media/image835.svg"/><Relationship Id="rId3" Type="http://schemas.openxmlformats.org/officeDocument/2006/relationships/image" Target="../media/image425.png"/><Relationship Id="rId12" Type="http://schemas.openxmlformats.org/officeDocument/2006/relationships/image" Target="../media/image839.svg"/><Relationship Id="rId17" Type="http://schemas.openxmlformats.org/officeDocument/2006/relationships/image" Target="../media/image830.png"/><Relationship Id="rId25" Type="http://schemas.openxmlformats.org/officeDocument/2006/relationships/image" Target="../media/image544.svg"/><Relationship Id="rId33" Type="http://schemas.openxmlformats.org/officeDocument/2006/relationships/image" Target="../media/image815.svg"/><Relationship Id="rId38" Type="http://schemas.openxmlformats.org/officeDocument/2006/relationships/image" Target="../media/image696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0.png"/><Relationship Id="rId18" Type="http://schemas.openxmlformats.org/officeDocument/2006/relationships/image" Target="../media/image831.svg"/><Relationship Id="rId26" Type="http://schemas.openxmlformats.org/officeDocument/2006/relationships/image" Target="../media/image519.png"/><Relationship Id="rId39" Type="http://schemas.openxmlformats.org/officeDocument/2006/relationships/image" Target="../media/image865.png"/><Relationship Id="rId21" Type="http://schemas.openxmlformats.org/officeDocument/2006/relationships/image" Target="../media/image833.svg"/><Relationship Id="rId34" Type="http://schemas.openxmlformats.org/officeDocument/2006/relationships/image" Target="../media/image860.png"/><Relationship Id="rId42" Type="http://schemas.openxmlformats.org/officeDocument/2006/relationships/image" Target="../media/image660.svg"/><Relationship Id="rId47" Type="http://schemas.openxmlformats.org/officeDocument/2006/relationships/image" Target="../media/image867.png"/><Relationship Id="rId7" Type="http://schemas.openxmlformats.org/officeDocument/2006/relationships/image" Target="../media/image8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29.svg"/><Relationship Id="rId29" Type="http://schemas.openxmlformats.org/officeDocument/2006/relationships/image" Target="../media/image57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3.png"/><Relationship Id="rId11" Type="http://schemas.openxmlformats.org/officeDocument/2006/relationships/image" Target="../media/image838.png"/><Relationship Id="rId24" Type="http://schemas.openxmlformats.org/officeDocument/2006/relationships/image" Target="../media/image543.png"/><Relationship Id="rId32" Type="http://schemas.openxmlformats.org/officeDocument/2006/relationships/image" Target="../media/image814.png"/><Relationship Id="rId37" Type="http://schemas.openxmlformats.org/officeDocument/2006/relationships/image" Target="../media/image863.png"/><Relationship Id="rId40" Type="http://schemas.openxmlformats.org/officeDocument/2006/relationships/image" Target="../media/image866.svg"/><Relationship Id="rId45" Type="http://schemas.openxmlformats.org/officeDocument/2006/relationships/image" Target="../media/image843.png"/><Relationship Id="rId5" Type="http://schemas.openxmlformats.org/officeDocument/2006/relationships/image" Target="../media/image842.png"/><Relationship Id="rId15" Type="http://schemas.openxmlformats.org/officeDocument/2006/relationships/image" Target="../media/image828.png"/><Relationship Id="rId23" Type="http://schemas.openxmlformats.org/officeDocument/2006/relationships/image" Target="../media/image702.svg"/><Relationship Id="rId28" Type="http://schemas.openxmlformats.org/officeDocument/2006/relationships/image" Target="../media/image575.png"/><Relationship Id="rId36" Type="http://schemas.openxmlformats.org/officeDocument/2006/relationships/image" Target="../media/image862.svg"/><Relationship Id="rId10" Type="http://schemas.openxmlformats.org/officeDocument/2006/relationships/image" Target="../media/image837.svg"/><Relationship Id="rId19" Type="http://schemas.openxmlformats.org/officeDocument/2006/relationships/image" Target="../media/image755.png"/><Relationship Id="rId31" Type="http://schemas.openxmlformats.org/officeDocument/2006/relationships/image" Target="../media/image566.svg"/><Relationship Id="rId44" Type="http://schemas.openxmlformats.org/officeDocument/2006/relationships/image" Target="../media/image370.svg"/><Relationship Id="rId4" Type="http://schemas.openxmlformats.org/officeDocument/2006/relationships/image" Target="../media/image426.svg"/><Relationship Id="rId9" Type="http://schemas.openxmlformats.org/officeDocument/2006/relationships/image" Target="../media/image836.png"/><Relationship Id="rId14" Type="http://schemas.openxmlformats.org/officeDocument/2006/relationships/image" Target="../media/image841.svg"/><Relationship Id="rId22" Type="http://schemas.openxmlformats.org/officeDocument/2006/relationships/image" Target="../media/image701.png"/><Relationship Id="rId27" Type="http://schemas.openxmlformats.org/officeDocument/2006/relationships/image" Target="../media/image520.svg"/><Relationship Id="rId30" Type="http://schemas.openxmlformats.org/officeDocument/2006/relationships/image" Target="../media/image565.png"/><Relationship Id="rId35" Type="http://schemas.openxmlformats.org/officeDocument/2006/relationships/image" Target="../media/image861.png"/><Relationship Id="rId43" Type="http://schemas.openxmlformats.org/officeDocument/2006/relationships/image" Target="../media/image369.png"/><Relationship Id="rId48" Type="http://schemas.openxmlformats.org/officeDocument/2006/relationships/image" Target="../media/image824.jpeg"/><Relationship Id="rId8" Type="http://schemas.openxmlformats.org/officeDocument/2006/relationships/image" Target="../media/image835.svg"/><Relationship Id="rId3" Type="http://schemas.openxmlformats.org/officeDocument/2006/relationships/image" Target="../media/image425.png"/><Relationship Id="rId12" Type="http://schemas.openxmlformats.org/officeDocument/2006/relationships/image" Target="../media/image839.svg"/><Relationship Id="rId17" Type="http://schemas.openxmlformats.org/officeDocument/2006/relationships/image" Target="../media/image830.png"/><Relationship Id="rId25" Type="http://schemas.openxmlformats.org/officeDocument/2006/relationships/image" Target="../media/image544.svg"/><Relationship Id="rId33" Type="http://schemas.openxmlformats.org/officeDocument/2006/relationships/image" Target="../media/image815.svg"/><Relationship Id="rId38" Type="http://schemas.openxmlformats.org/officeDocument/2006/relationships/image" Target="../media/image864.svg"/><Relationship Id="rId46" Type="http://schemas.openxmlformats.org/officeDocument/2006/relationships/image" Target="../media/image844.svg"/><Relationship Id="rId20" Type="http://schemas.openxmlformats.org/officeDocument/2006/relationships/image" Target="../media/image832.png"/><Relationship Id="rId41" Type="http://schemas.openxmlformats.org/officeDocument/2006/relationships/image" Target="../media/image65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8.png"/><Relationship Id="rId18" Type="http://schemas.openxmlformats.org/officeDocument/2006/relationships/image" Target="../media/image832.png"/><Relationship Id="rId26" Type="http://schemas.openxmlformats.org/officeDocument/2006/relationships/image" Target="../media/image575.png"/><Relationship Id="rId39" Type="http://schemas.openxmlformats.org/officeDocument/2006/relationships/image" Target="../media/image633.png"/><Relationship Id="rId21" Type="http://schemas.openxmlformats.org/officeDocument/2006/relationships/image" Target="../media/image702.svg"/><Relationship Id="rId34" Type="http://schemas.openxmlformats.org/officeDocument/2006/relationships/image" Target="../media/image868.png"/><Relationship Id="rId42" Type="http://schemas.openxmlformats.org/officeDocument/2006/relationships/image" Target="../media/image358.svg"/><Relationship Id="rId7" Type="http://schemas.openxmlformats.org/officeDocument/2006/relationships/image" Target="../media/image83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31.svg"/><Relationship Id="rId20" Type="http://schemas.openxmlformats.org/officeDocument/2006/relationships/image" Target="../media/image701.png"/><Relationship Id="rId29" Type="http://schemas.openxmlformats.org/officeDocument/2006/relationships/image" Target="../media/image566.svg"/><Relationship Id="rId41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5.svg"/><Relationship Id="rId11" Type="http://schemas.openxmlformats.org/officeDocument/2006/relationships/image" Target="../media/image840.png"/><Relationship Id="rId24" Type="http://schemas.openxmlformats.org/officeDocument/2006/relationships/image" Target="../media/image519.png"/><Relationship Id="rId32" Type="http://schemas.openxmlformats.org/officeDocument/2006/relationships/image" Target="../media/image847.png"/><Relationship Id="rId37" Type="http://schemas.openxmlformats.org/officeDocument/2006/relationships/image" Target="../media/image497.png"/><Relationship Id="rId40" Type="http://schemas.openxmlformats.org/officeDocument/2006/relationships/image" Target="../media/image634.svg"/><Relationship Id="rId5" Type="http://schemas.openxmlformats.org/officeDocument/2006/relationships/image" Target="../media/image834.png"/><Relationship Id="rId15" Type="http://schemas.openxmlformats.org/officeDocument/2006/relationships/image" Target="../media/image830.png"/><Relationship Id="rId23" Type="http://schemas.openxmlformats.org/officeDocument/2006/relationships/image" Target="../media/image544.svg"/><Relationship Id="rId28" Type="http://schemas.openxmlformats.org/officeDocument/2006/relationships/image" Target="../media/image565.png"/><Relationship Id="rId36" Type="http://schemas.openxmlformats.org/officeDocument/2006/relationships/image" Target="../media/image318.svg"/><Relationship Id="rId10" Type="http://schemas.openxmlformats.org/officeDocument/2006/relationships/image" Target="../media/image839.svg"/><Relationship Id="rId19" Type="http://schemas.openxmlformats.org/officeDocument/2006/relationships/image" Target="../media/image833.svg"/><Relationship Id="rId31" Type="http://schemas.openxmlformats.org/officeDocument/2006/relationships/image" Target="../media/image846.svg"/><Relationship Id="rId4" Type="http://schemas.openxmlformats.org/officeDocument/2006/relationships/image" Target="../media/image853.png"/><Relationship Id="rId9" Type="http://schemas.openxmlformats.org/officeDocument/2006/relationships/image" Target="../media/image838.png"/><Relationship Id="rId14" Type="http://schemas.openxmlformats.org/officeDocument/2006/relationships/image" Target="../media/image829.svg"/><Relationship Id="rId22" Type="http://schemas.openxmlformats.org/officeDocument/2006/relationships/image" Target="../media/image543.png"/><Relationship Id="rId27" Type="http://schemas.openxmlformats.org/officeDocument/2006/relationships/image" Target="../media/image576.svg"/><Relationship Id="rId30" Type="http://schemas.openxmlformats.org/officeDocument/2006/relationships/image" Target="../media/image845.png"/><Relationship Id="rId35" Type="http://schemas.openxmlformats.org/officeDocument/2006/relationships/image" Target="../media/image317.png"/><Relationship Id="rId43" Type="http://schemas.openxmlformats.org/officeDocument/2006/relationships/image" Target="../media/image869.png"/><Relationship Id="rId8" Type="http://schemas.openxmlformats.org/officeDocument/2006/relationships/image" Target="../media/image837.svg"/><Relationship Id="rId3" Type="http://schemas.openxmlformats.org/officeDocument/2006/relationships/image" Target="../media/image842.png"/><Relationship Id="rId12" Type="http://schemas.openxmlformats.org/officeDocument/2006/relationships/image" Target="../media/image841.svg"/><Relationship Id="rId17" Type="http://schemas.openxmlformats.org/officeDocument/2006/relationships/image" Target="../media/image755.png"/><Relationship Id="rId25" Type="http://schemas.openxmlformats.org/officeDocument/2006/relationships/image" Target="../media/image520.svg"/><Relationship Id="rId33" Type="http://schemas.openxmlformats.org/officeDocument/2006/relationships/image" Target="../media/image848.svg"/><Relationship Id="rId38" Type="http://schemas.openxmlformats.org/officeDocument/2006/relationships/image" Target="../media/image498.sv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5.png"/><Relationship Id="rId21" Type="http://schemas.openxmlformats.org/officeDocument/2006/relationships/image" Target="../media/image249.png"/><Relationship Id="rId324" Type="http://schemas.openxmlformats.org/officeDocument/2006/relationships/image" Target="../media/image552.svg"/><Relationship Id="rId531" Type="http://schemas.openxmlformats.org/officeDocument/2006/relationships/image" Target="../media/image759.svg"/><Relationship Id="rId170" Type="http://schemas.openxmlformats.org/officeDocument/2006/relationships/image" Target="../media/image398.svg"/><Relationship Id="rId268" Type="http://schemas.openxmlformats.org/officeDocument/2006/relationships/image" Target="../media/image496.svg"/><Relationship Id="rId475" Type="http://schemas.openxmlformats.org/officeDocument/2006/relationships/image" Target="../media/image703.png"/><Relationship Id="rId32" Type="http://schemas.openxmlformats.org/officeDocument/2006/relationships/image" Target="../media/image260.svg"/><Relationship Id="rId128" Type="http://schemas.openxmlformats.org/officeDocument/2006/relationships/image" Target="../media/image356.svg"/><Relationship Id="rId335" Type="http://schemas.openxmlformats.org/officeDocument/2006/relationships/image" Target="../media/image563.png"/><Relationship Id="rId542" Type="http://schemas.openxmlformats.org/officeDocument/2006/relationships/image" Target="../media/image770.png"/><Relationship Id="rId181" Type="http://schemas.openxmlformats.org/officeDocument/2006/relationships/image" Target="../media/image409.png"/><Relationship Id="rId402" Type="http://schemas.openxmlformats.org/officeDocument/2006/relationships/image" Target="../media/image630.svg"/><Relationship Id="rId279" Type="http://schemas.openxmlformats.org/officeDocument/2006/relationships/image" Target="../media/image507.png"/><Relationship Id="rId486" Type="http://schemas.openxmlformats.org/officeDocument/2006/relationships/image" Target="../media/image714.svg"/><Relationship Id="rId43" Type="http://schemas.openxmlformats.org/officeDocument/2006/relationships/image" Target="../media/image271.png"/><Relationship Id="rId139" Type="http://schemas.openxmlformats.org/officeDocument/2006/relationships/image" Target="../media/image367.png"/><Relationship Id="rId346" Type="http://schemas.openxmlformats.org/officeDocument/2006/relationships/image" Target="../media/image574.svg"/><Relationship Id="rId553" Type="http://schemas.openxmlformats.org/officeDocument/2006/relationships/image" Target="../media/image781.svg"/><Relationship Id="rId192" Type="http://schemas.openxmlformats.org/officeDocument/2006/relationships/image" Target="../media/image420.svg"/><Relationship Id="rId206" Type="http://schemas.openxmlformats.org/officeDocument/2006/relationships/image" Target="../media/image434.svg"/><Relationship Id="rId413" Type="http://schemas.openxmlformats.org/officeDocument/2006/relationships/image" Target="../media/image641.png"/><Relationship Id="rId497" Type="http://schemas.openxmlformats.org/officeDocument/2006/relationships/image" Target="../media/image725.png"/><Relationship Id="rId357" Type="http://schemas.openxmlformats.org/officeDocument/2006/relationships/image" Target="../media/image585.png"/><Relationship Id="rId54" Type="http://schemas.openxmlformats.org/officeDocument/2006/relationships/image" Target="../media/image282.svg"/><Relationship Id="rId217" Type="http://schemas.openxmlformats.org/officeDocument/2006/relationships/image" Target="../media/image445.png"/><Relationship Id="rId564" Type="http://schemas.openxmlformats.org/officeDocument/2006/relationships/image" Target="../media/image792.png"/><Relationship Id="rId424" Type="http://schemas.openxmlformats.org/officeDocument/2006/relationships/image" Target="../media/image652.svg"/><Relationship Id="rId270" Type="http://schemas.openxmlformats.org/officeDocument/2006/relationships/image" Target="../media/image498.svg"/><Relationship Id="rId65" Type="http://schemas.openxmlformats.org/officeDocument/2006/relationships/image" Target="../media/image293.png"/><Relationship Id="rId130" Type="http://schemas.openxmlformats.org/officeDocument/2006/relationships/image" Target="../media/image358.svg"/><Relationship Id="rId368" Type="http://schemas.openxmlformats.org/officeDocument/2006/relationships/image" Target="../media/image596.svg"/><Relationship Id="rId575" Type="http://schemas.openxmlformats.org/officeDocument/2006/relationships/image" Target="../media/image803.svg"/><Relationship Id="rId228" Type="http://schemas.openxmlformats.org/officeDocument/2006/relationships/image" Target="../media/image456.svg"/><Relationship Id="rId435" Type="http://schemas.openxmlformats.org/officeDocument/2006/relationships/image" Target="../media/image663.png"/><Relationship Id="rId281" Type="http://schemas.openxmlformats.org/officeDocument/2006/relationships/image" Target="../media/image509.png"/><Relationship Id="rId502" Type="http://schemas.openxmlformats.org/officeDocument/2006/relationships/image" Target="../media/image730.svg"/><Relationship Id="rId76" Type="http://schemas.openxmlformats.org/officeDocument/2006/relationships/image" Target="../media/image304.svg"/><Relationship Id="rId141" Type="http://schemas.openxmlformats.org/officeDocument/2006/relationships/image" Target="../media/image369.png"/><Relationship Id="rId379" Type="http://schemas.openxmlformats.org/officeDocument/2006/relationships/image" Target="../media/image607.png"/><Relationship Id="rId586" Type="http://schemas.openxmlformats.org/officeDocument/2006/relationships/image" Target="../media/image814.png"/><Relationship Id="rId7" Type="http://schemas.openxmlformats.org/officeDocument/2006/relationships/image" Target="../media/image235.png"/><Relationship Id="rId239" Type="http://schemas.openxmlformats.org/officeDocument/2006/relationships/image" Target="../media/image467.png"/><Relationship Id="rId446" Type="http://schemas.openxmlformats.org/officeDocument/2006/relationships/image" Target="../media/image674.svg"/><Relationship Id="rId292" Type="http://schemas.openxmlformats.org/officeDocument/2006/relationships/image" Target="../media/image520.svg"/><Relationship Id="rId306" Type="http://schemas.openxmlformats.org/officeDocument/2006/relationships/image" Target="../media/image534.svg"/><Relationship Id="rId87" Type="http://schemas.openxmlformats.org/officeDocument/2006/relationships/image" Target="../media/image315.png"/><Relationship Id="rId513" Type="http://schemas.openxmlformats.org/officeDocument/2006/relationships/image" Target="../media/image741.png"/><Relationship Id="rId152" Type="http://schemas.openxmlformats.org/officeDocument/2006/relationships/image" Target="../media/image380.svg"/><Relationship Id="rId194" Type="http://schemas.openxmlformats.org/officeDocument/2006/relationships/image" Target="../media/image422.svg"/><Relationship Id="rId208" Type="http://schemas.openxmlformats.org/officeDocument/2006/relationships/image" Target="../media/image436.svg"/><Relationship Id="rId415" Type="http://schemas.openxmlformats.org/officeDocument/2006/relationships/image" Target="../media/image643.png"/><Relationship Id="rId457" Type="http://schemas.openxmlformats.org/officeDocument/2006/relationships/image" Target="../media/image685.png"/><Relationship Id="rId261" Type="http://schemas.openxmlformats.org/officeDocument/2006/relationships/image" Target="../media/image489.png"/><Relationship Id="rId499" Type="http://schemas.openxmlformats.org/officeDocument/2006/relationships/image" Target="../media/image727.png"/><Relationship Id="rId14" Type="http://schemas.openxmlformats.org/officeDocument/2006/relationships/image" Target="../media/image242.svg"/><Relationship Id="rId56" Type="http://schemas.openxmlformats.org/officeDocument/2006/relationships/image" Target="../media/image284.svg"/><Relationship Id="rId317" Type="http://schemas.openxmlformats.org/officeDocument/2006/relationships/image" Target="../media/image545.png"/><Relationship Id="rId359" Type="http://schemas.openxmlformats.org/officeDocument/2006/relationships/image" Target="../media/image587.png"/><Relationship Id="rId524" Type="http://schemas.openxmlformats.org/officeDocument/2006/relationships/image" Target="../media/image752.svg"/><Relationship Id="rId566" Type="http://schemas.openxmlformats.org/officeDocument/2006/relationships/image" Target="../media/image794.png"/><Relationship Id="rId98" Type="http://schemas.openxmlformats.org/officeDocument/2006/relationships/image" Target="../media/image326.svg"/><Relationship Id="rId121" Type="http://schemas.openxmlformats.org/officeDocument/2006/relationships/image" Target="../media/image349.png"/><Relationship Id="rId163" Type="http://schemas.openxmlformats.org/officeDocument/2006/relationships/image" Target="../media/image391.png"/><Relationship Id="rId219" Type="http://schemas.openxmlformats.org/officeDocument/2006/relationships/image" Target="../media/image447.png"/><Relationship Id="rId370" Type="http://schemas.openxmlformats.org/officeDocument/2006/relationships/image" Target="../media/image598.svg"/><Relationship Id="rId426" Type="http://schemas.openxmlformats.org/officeDocument/2006/relationships/image" Target="../media/image654.svg"/><Relationship Id="rId230" Type="http://schemas.openxmlformats.org/officeDocument/2006/relationships/image" Target="../media/image458.svg"/><Relationship Id="rId468" Type="http://schemas.openxmlformats.org/officeDocument/2006/relationships/image" Target="../media/image696.svg"/><Relationship Id="rId25" Type="http://schemas.openxmlformats.org/officeDocument/2006/relationships/image" Target="../media/image253.png"/><Relationship Id="rId67" Type="http://schemas.openxmlformats.org/officeDocument/2006/relationships/image" Target="../media/image295.png"/><Relationship Id="rId272" Type="http://schemas.openxmlformats.org/officeDocument/2006/relationships/image" Target="../media/image500.svg"/><Relationship Id="rId328" Type="http://schemas.openxmlformats.org/officeDocument/2006/relationships/image" Target="../media/image556.svg"/><Relationship Id="rId535" Type="http://schemas.openxmlformats.org/officeDocument/2006/relationships/image" Target="../media/image763.svg"/><Relationship Id="rId577" Type="http://schemas.openxmlformats.org/officeDocument/2006/relationships/image" Target="../media/image805.svg"/><Relationship Id="rId132" Type="http://schemas.openxmlformats.org/officeDocument/2006/relationships/image" Target="../media/image360.svg"/><Relationship Id="rId174" Type="http://schemas.openxmlformats.org/officeDocument/2006/relationships/image" Target="../media/image402.svg"/><Relationship Id="rId381" Type="http://schemas.openxmlformats.org/officeDocument/2006/relationships/image" Target="../media/image609.png"/><Relationship Id="rId241" Type="http://schemas.openxmlformats.org/officeDocument/2006/relationships/image" Target="../media/image469.png"/><Relationship Id="rId437" Type="http://schemas.openxmlformats.org/officeDocument/2006/relationships/image" Target="../media/image665.png"/><Relationship Id="rId479" Type="http://schemas.openxmlformats.org/officeDocument/2006/relationships/image" Target="../media/image707.png"/><Relationship Id="rId36" Type="http://schemas.openxmlformats.org/officeDocument/2006/relationships/image" Target="../media/image264.svg"/><Relationship Id="rId283" Type="http://schemas.openxmlformats.org/officeDocument/2006/relationships/image" Target="../media/image511.png"/><Relationship Id="rId339" Type="http://schemas.openxmlformats.org/officeDocument/2006/relationships/image" Target="../media/image567.png"/><Relationship Id="rId490" Type="http://schemas.openxmlformats.org/officeDocument/2006/relationships/image" Target="../media/image718.svg"/><Relationship Id="rId504" Type="http://schemas.openxmlformats.org/officeDocument/2006/relationships/image" Target="../media/image732.svg"/><Relationship Id="rId546" Type="http://schemas.openxmlformats.org/officeDocument/2006/relationships/image" Target="../media/image774.png"/><Relationship Id="rId78" Type="http://schemas.openxmlformats.org/officeDocument/2006/relationships/image" Target="../media/image306.svg"/><Relationship Id="rId101" Type="http://schemas.openxmlformats.org/officeDocument/2006/relationships/image" Target="../media/image329.png"/><Relationship Id="rId143" Type="http://schemas.openxmlformats.org/officeDocument/2006/relationships/image" Target="../media/image371.png"/><Relationship Id="rId185" Type="http://schemas.openxmlformats.org/officeDocument/2006/relationships/image" Target="../media/image413.png"/><Relationship Id="rId350" Type="http://schemas.openxmlformats.org/officeDocument/2006/relationships/image" Target="../media/image578.svg"/><Relationship Id="rId406" Type="http://schemas.openxmlformats.org/officeDocument/2006/relationships/image" Target="../media/image634.svg"/><Relationship Id="rId588" Type="http://schemas.openxmlformats.org/officeDocument/2006/relationships/image" Target="../media/image816.png"/><Relationship Id="rId9" Type="http://schemas.openxmlformats.org/officeDocument/2006/relationships/image" Target="../media/image237.png"/><Relationship Id="rId210" Type="http://schemas.openxmlformats.org/officeDocument/2006/relationships/image" Target="../media/image438.svg"/><Relationship Id="rId392" Type="http://schemas.openxmlformats.org/officeDocument/2006/relationships/image" Target="../media/image620.svg"/><Relationship Id="rId448" Type="http://schemas.openxmlformats.org/officeDocument/2006/relationships/image" Target="../media/image676.svg"/><Relationship Id="rId252" Type="http://schemas.openxmlformats.org/officeDocument/2006/relationships/image" Target="../media/image480.svg"/><Relationship Id="rId294" Type="http://schemas.openxmlformats.org/officeDocument/2006/relationships/image" Target="../media/image522.svg"/><Relationship Id="rId308" Type="http://schemas.openxmlformats.org/officeDocument/2006/relationships/image" Target="../media/image536.svg"/><Relationship Id="rId515" Type="http://schemas.openxmlformats.org/officeDocument/2006/relationships/image" Target="../media/image743.png"/><Relationship Id="rId47" Type="http://schemas.openxmlformats.org/officeDocument/2006/relationships/image" Target="../media/image275.png"/><Relationship Id="rId89" Type="http://schemas.openxmlformats.org/officeDocument/2006/relationships/image" Target="../media/image317.png"/><Relationship Id="rId112" Type="http://schemas.openxmlformats.org/officeDocument/2006/relationships/image" Target="../media/image340.svg"/><Relationship Id="rId154" Type="http://schemas.openxmlformats.org/officeDocument/2006/relationships/image" Target="../media/image382.svg"/><Relationship Id="rId361" Type="http://schemas.openxmlformats.org/officeDocument/2006/relationships/image" Target="../media/image589.png"/><Relationship Id="rId557" Type="http://schemas.openxmlformats.org/officeDocument/2006/relationships/image" Target="../media/image785.svg"/><Relationship Id="rId196" Type="http://schemas.openxmlformats.org/officeDocument/2006/relationships/image" Target="../media/image424.svg"/><Relationship Id="rId417" Type="http://schemas.openxmlformats.org/officeDocument/2006/relationships/image" Target="../media/image645.png"/><Relationship Id="rId459" Type="http://schemas.openxmlformats.org/officeDocument/2006/relationships/image" Target="../media/image687.png"/><Relationship Id="rId16" Type="http://schemas.openxmlformats.org/officeDocument/2006/relationships/image" Target="../media/image244.svg"/><Relationship Id="rId221" Type="http://schemas.openxmlformats.org/officeDocument/2006/relationships/image" Target="../media/image449.png"/><Relationship Id="rId263" Type="http://schemas.openxmlformats.org/officeDocument/2006/relationships/image" Target="../media/image491.png"/><Relationship Id="rId319" Type="http://schemas.openxmlformats.org/officeDocument/2006/relationships/image" Target="../media/image547.png"/><Relationship Id="rId470" Type="http://schemas.openxmlformats.org/officeDocument/2006/relationships/image" Target="../media/image698.svg"/><Relationship Id="rId526" Type="http://schemas.openxmlformats.org/officeDocument/2006/relationships/image" Target="../media/image754.svg"/><Relationship Id="rId58" Type="http://schemas.openxmlformats.org/officeDocument/2006/relationships/image" Target="../media/image286.svg"/><Relationship Id="rId123" Type="http://schemas.openxmlformats.org/officeDocument/2006/relationships/image" Target="../media/image351.png"/><Relationship Id="rId330" Type="http://schemas.openxmlformats.org/officeDocument/2006/relationships/image" Target="../media/image558.svg"/><Relationship Id="rId568" Type="http://schemas.openxmlformats.org/officeDocument/2006/relationships/image" Target="../media/image796.png"/><Relationship Id="rId165" Type="http://schemas.openxmlformats.org/officeDocument/2006/relationships/image" Target="../media/image393.png"/><Relationship Id="rId372" Type="http://schemas.openxmlformats.org/officeDocument/2006/relationships/image" Target="../media/image600.svg"/><Relationship Id="rId428" Type="http://schemas.openxmlformats.org/officeDocument/2006/relationships/image" Target="../media/image656.svg"/><Relationship Id="rId232" Type="http://schemas.openxmlformats.org/officeDocument/2006/relationships/image" Target="../media/image460.svg"/><Relationship Id="rId274" Type="http://schemas.openxmlformats.org/officeDocument/2006/relationships/image" Target="../media/image502.svg"/><Relationship Id="rId481" Type="http://schemas.openxmlformats.org/officeDocument/2006/relationships/image" Target="../media/image709.png"/><Relationship Id="rId27" Type="http://schemas.openxmlformats.org/officeDocument/2006/relationships/image" Target="../media/image255.png"/><Relationship Id="rId69" Type="http://schemas.openxmlformats.org/officeDocument/2006/relationships/image" Target="../media/image297.png"/><Relationship Id="rId134" Type="http://schemas.openxmlformats.org/officeDocument/2006/relationships/image" Target="../media/image362.svg"/><Relationship Id="rId537" Type="http://schemas.openxmlformats.org/officeDocument/2006/relationships/image" Target="../media/image765.svg"/><Relationship Id="rId579" Type="http://schemas.openxmlformats.org/officeDocument/2006/relationships/image" Target="../media/image807.svg"/><Relationship Id="rId80" Type="http://schemas.openxmlformats.org/officeDocument/2006/relationships/image" Target="../media/image308.svg"/><Relationship Id="rId176" Type="http://schemas.openxmlformats.org/officeDocument/2006/relationships/image" Target="../media/image404.svg"/><Relationship Id="rId341" Type="http://schemas.openxmlformats.org/officeDocument/2006/relationships/image" Target="../media/image569.png"/><Relationship Id="rId383" Type="http://schemas.openxmlformats.org/officeDocument/2006/relationships/image" Target="../media/image611.png"/><Relationship Id="rId439" Type="http://schemas.openxmlformats.org/officeDocument/2006/relationships/image" Target="../media/image667.png"/><Relationship Id="rId590" Type="http://schemas.openxmlformats.org/officeDocument/2006/relationships/image" Target="../media/image818.png"/><Relationship Id="rId201" Type="http://schemas.openxmlformats.org/officeDocument/2006/relationships/image" Target="../media/image429.png"/><Relationship Id="rId243" Type="http://schemas.openxmlformats.org/officeDocument/2006/relationships/image" Target="../media/image471.png"/><Relationship Id="rId285" Type="http://schemas.openxmlformats.org/officeDocument/2006/relationships/image" Target="../media/image513.png"/><Relationship Id="rId450" Type="http://schemas.openxmlformats.org/officeDocument/2006/relationships/image" Target="../media/image678.svg"/><Relationship Id="rId506" Type="http://schemas.openxmlformats.org/officeDocument/2006/relationships/image" Target="../media/image734.svg"/><Relationship Id="rId38" Type="http://schemas.openxmlformats.org/officeDocument/2006/relationships/image" Target="../media/image266.svg"/><Relationship Id="rId103" Type="http://schemas.openxmlformats.org/officeDocument/2006/relationships/image" Target="../media/image331.png"/><Relationship Id="rId310" Type="http://schemas.openxmlformats.org/officeDocument/2006/relationships/image" Target="../media/image538.svg"/><Relationship Id="rId492" Type="http://schemas.openxmlformats.org/officeDocument/2006/relationships/image" Target="../media/image720.svg"/><Relationship Id="rId548" Type="http://schemas.openxmlformats.org/officeDocument/2006/relationships/image" Target="../media/image776.png"/><Relationship Id="rId91" Type="http://schemas.openxmlformats.org/officeDocument/2006/relationships/image" Target="../media/image319.png"/><Relationship Id="rId145" Type="http://schemas.openxmlformats.org/officeDocument/2006/relationships/image" Target="../media/image373.png"/><Relationship Id="rId187" Type="http://schemas.openxmlformats.org/officeDocument/2006/relationships/image" Target="../media/image415.png"/><Relationship Id="rId352" Type="http://schemas.openxmlformats.org/officeDocument/2006/relationships/image" Target="../media/image580.svg"/><Relationship Id="rId394" Type="http://schemas.openxmlformats.org/officeDocument/2006/relationships/image" Target="../media/image622.svg"/><Relationship Id="rId408" Type="http://schemas.openxmlformats.org/officeDocument/2006/relationships/image" Target="../media/image636.svg"/><Relationship Id="rId212" Type="http://schemas.openxmlformats.org/officeDocument/2006/relationships/image" Target="../media/image440.svg"/><Relationship Id="rId254" Type="http://schemas.openxmlformats.org/officeDocument/2006/relationships/image" Target="../media/image482.svg"/><Relationship Id="rId49" Type="http://schemas.openxmlformats.org/officeDocument/2006/relationships/image" Target="../media/image277.png"/><Relationship Id="rId114" Type="http://schemas.openxmlformats.org/officeDocument/2006/relationships/image" Target="../media/image342.svg"/><Relationship Id="rId296" Type="http://schemas.openxmlformats.org/officeDocument/2006/relationships/image" Target="../media/image524.svg"/><Relationship Id="rId461" Type="http://schemas.openxmlformats.org/officeDocument/2006/relationships/image" Target="../media/image689.png"/><Relationship Id="rId517" Type="http://schemas.openxmlformats.org/officeDocument/2006/relationships/image" Target="../media/image745.png"/><Relationship Id="rId559" Type="http://schemas.openxmlformats.org/officeDocument/2006/relationships/image" Target="../media/image787.svg"/><Relationship Id="rId60" Type="http://schemas.openxmlformats.org/officeDocument/2006/relationships/image" Target="../media/image288.svg"/><Relationship Id="rId156" Type="http://schemas.openxmlformats.org/officeDocument/2006/relationships/image" Target="../media/image384.svg"/><Relationship Id="rId198" Type="http://schemas.openxmlformats.org/officeDocument/2006/relationships/image" Target="../media/image426.svg"/><Relationship Id="rId321" Type="http://schemas.openxmlformats.org/officeDocument/2006/relationships/image" Target="../media/image549.png"/><Relationship Id="rId363" Type="http://schemas.openxmlformats.org/officeDocument/2006/relationships/image" Target="../media/image591.png"/><Relationship Id="rId419" Type="http://schemas.openxmlformats.org/officeDocument/2006/relationships/image" Target="../media/image647.png"/><Relationship Id="rId570" Type="http://schemas.openxmlformats.org/officeDocument/2006/relationships/image" Target="../media/image798.png"/><Relationship Id="rId223" Type="http://schemas.openxmlformats.org/officeDocument/2006/relationships/image" Target="../media/image451.png"/><Relationship Id="rId430" Type="http://schemas.openxmlformats.org/officeDocument/2006/relationships/image" Target="../media/image658.svg"/><Relationship Id="rId18" Type="http://schemas.openxmlformats.org/officeDocument/2006/relationships/image" Target="../media/image246.svg"/><Relationship Id="rId265" Type="http://schemas.openxmlformats.org/officeDocument/2006/relationships/image" Target="../media/image493.png"/><Relationship Id="rId472" Type="http://schemas.openxmlformats.org/officeDocument/2006/relationships/image" Target="../media/image700.svg"/><Relationship Id="rId528" Type="http://schemas.openxmlformats.org/officeDocument/2006/relationships/image" Target="../media/image756.png"/><Relationship Id="rId125" Type="http://schemas.openxmlformats.org/officeDocument/2006/relationships/image" Target="../media/image353.png"/><Relationship Id="rId167" Type="http://schemas.openxmlformats.org/officeDocument/2006/relationships/image" Target="../media/image395.png"/><Relationship Id="rId332" Type="http://schemas.openxmlformats.org/officeDocument/2006/relationships/image" Target="../media/image560.svg"/><Relationship Id="rId374" Type="http://schemas.openxmlformats.org/officeDocument/2006/relationships/image" Target="../media/image602.svg"/><Relationship Id="rId581" Type="http://schemas.openxmlformats.org/officeDocument/2006/relationships/image" Target="../media/image809.svg"/><Relationship Id="rId71" Type="http://schemas.openxmlformats.org/officeDocument/2006/relationships/image" Target="../media/image299.png"/><Relationship Id="rId234" Type="http://schemas.openxmlformats.org/officeDocument/2006/relationships/image" Target="../media/image462.sv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57.png"/><Relationship Id="rId276" Type="http://schemas.openxmlformats.org/officeDocument/2006/relationships/image" Target="../media/image504.svg"/><Relationship Id="rId441" Type="http://schemas.openxmlformats.org/officeDocument/2006/relationships/image" Target="../media/image669.png"/><Relationship Id="rId483" Type="http://schemas.openxmlformats.org/officeDocument/2006/relationships/image" Target="../media/image711.png"/><Relationship Id="rId539" Type="http://schemas.openxmlformats.org/officeDocument/2006/relationships/image" Target="../media/image767.svg"/><Relationship Id="rId40" Type="http://schemas.openxmlformats.org/officeDocument/2006/relationships/image" Target="../media/image268.svg"/><Relationship Id="rId136" Type="http://schemas.openxmlformats.org/officeDocument/2006/relationships/image" Target="../media/image364.svg"/><Relationship Id="rId178" Type="http://schemas.openxmlformats.org/officeDocument/2006/relationships/image" Target="../media/image406.svg"/><Relationship Id="rId301" Type="http://schemas.openxmlformats.org/officeDocument/2006/relationships/image" Target="../media/image529.png"/><Relationship Id="rId343" Type="http://schemas.openxmlformats.org/officeDocument/2006/relationships/image" Target="../media/image571.png"/><Relationship Id="rId550" Type="http://schemas.openxmlformats.org/officeDocument/2006/relationships/image" Target="../media/image778.png"/><Relationship Id="rId82" Type="http://schemas.openxmlformats.org/officeDocument/2006/relationships/image" Target="../media/image310.svg"/><Relationship Id="rId203" Type="http://schemas.openxmlformats.org/officeDocument/2006/relationships/image" Target="../media/image431.png"/><Relationship Id="rId385" Type="http://schemas.openxmlformats.org/officeDocument/2006/relationships/image" Target="../media/image613.png"/><Relationship Id="rId592" Type="http://schemas.openxmlformats.org/officeDocument/2006/relationships/image" Target="../media/image820.png"/><Relationship Id="rId245" Type="http://schemas.openxmlformats.org/officeDocument/2006/relationships/image" Target="../media/image473.png"/><Relationship Id="rId287" Type="http://schemas.openxmlformats.org/officeDocument/2006/relationships/image" Target="../media/image515.png"/><Relationship Id="rId410" Type="http://schemas.openxmlformats.org/officeDocument/2006/relationships/image" Target="../media/image638.svg"/><Relationship Id="rId452" Type="http://schemas.openxmlformats.org/officeDocument/2006/relationships/image" Target="../media/image680.svg"/><Relationship Id="rId494" Type="http://schemas.openxmlformats.org/officeDocument/2006/relationships/image" Target="../media/image722.svg"/><Relationship Id="rId508" Type="http://schemas.openxmlformats.org/officeDocument/2006/relationships/image" Target="../media/image736.svg"/><Relationship Id="rId105" Type="http://schemas.openxmlformats.org/officeDocument/2006/relationships/image" Target="../media/image333.png"/><Relationship Id="rId147" Type="http://schemas.openxmlformats.org/officeDocument/2006/relationships/image" Target="../media/image375.png"/><Relationship Id="rId312" Type="http://schemas.openxmlformats.org/officeDocument/2006/relationships/image" Target="../media/image540.svg"/><Relationship Id="rId354" Type="http://schemas.openxmlformats.org/officeDocument/2006/relationships/image" Target="../media/image582.svg"/><Relationship Id="rId51" Type="http://schemas.openxmlformats.org/officeDocument/2006/relationships/image" Target="../media/image279.png"/><Relationship Id="rId93" Type="http://schemas.openxmlformats.org/officeDocument/2006/relationships/image" Target="../media/image321.png"/><Relationship Id="rId189" Type="http://schemas.openxmlformats.org/officeDocument/2006/relationships/image" Target="../media/image417.png"/><Relationship Id="rId396" Type="http://schemas.openxmlformats.org/officeDocument/2006/relationships/image" Target="../media/image624.svg"/><Relationship Id="rId561" Type="http://schemas.openxmlformats.org/officeDocument/2006/relationships/image" Target="../media/image789.svg"/><Relationship Id="rId214" Type="http://schemas.openxmlformats.org/officeDocument/2006/relationships/image" Target="../media/image442.svg"/><Relationship Id="rId256" Type="http://schemas.openxmlformats.org/officeDocument/2006/relationships/image" Target="../media/image484.svg"/><Relationship Id="rId298" Type="http://schemas.openxmlformats.org/officeDocument/2006/relationships/image" Target="../media/image526.svg"/><Relationship Id="rId421" Type="http://schemas.openxmlformats.org/officeDocument/2006/relationships/image" Target="../media/image649.png"/><Relationship Id="rId463" Type="http://schemas.openxmlformats.org/officeDocument/2006/relationships/image" Target="../media/image691.png"/><Relationship Id="rId519" Type="http://schemas.openxmlformats.org/officeDocument/2006/relationships/image" Target="../media/image747.png"/><Relationship Id="rId116" Type="http://schemas.openxmlformats.org/officeDocument/2006/relationships/image" Target="../media/image344.svg"/><Relationship Id="rId158" Type="http://schemas.openxmlformats.org/officeDocument/2006/relationships/image" Target="../media/image386.svg"/><Relationship Id="rId323" Type="http://schemas.openxmlformats.org/officeDocument/2006/relationships/image" Target="../media/image551.png"/><Relationship Id="rId530" Type="http://schemas.openxmlformats.org/officeDocument/2006/relationships/image" Target="../media/image758.png"/><Relationship Id="rId20" Type="http://schemas.openxmlformats.org/officeDocument/2006/relationships/image" Target="../media/image248.svg"/><Relationship Id="rId62" Type="http://schemas.openxmlformats.org/officeDocument/2006/relationships/image" Target="../media/image290.svg"/><Relationship Id="rId365" Type="http://schemas.openxmlformats.org/officeDocument/2006/relationships/image" Target="../media/image593.png"/><Relationship Id="rId572" Type="http://schemas.openxmlformats.org/officeDocument/2006/relationships/image" Target="../media/image800.png"/><Relationship Id="rId225" Type="http://schemas.openxmlformats.org/officeDocument/2006/relationships/image" Target="../media/image453.png"/><Relationship Id="rId267" Type="http://schemas.openxmlformats.org/officeDocument/2006/relationships/image" Target="../media/image495.png"/><Relationship Id="rId432" Type="http://schemas.openxmlformats.org/officeDocument/2006/relationships/image" Target="../media/image660.svg"/><Relationship Id="rId474" Type="http://schemas.openxmlformats.org/officeDocument/2006/relationships/image" Target="../media/image702.svg"/><Relationship Id="rId127" Type="http://schemas.openxmlformats.org/officeDocument/2006/relationships/image" Target="../media/image355.png"/><Relationship Id="rId31" Type="http://schemas.openxmlformats.org/officeDocument/2006/relationships/image" Target="../media/image259.png"/><Relationship Id="rId73" Type="http://schemas.openxmlformats.org/officeDocument/2006/relationships/image" Target="../media/image301.png"/><Relationship Id="rId169" Type="http://schemas.openxmlformats.org/officeDocument/2006/relationships/image" Target="../media/image397.png"/><Relationship Id="rId334" Type="http://schemas.openxmlformats.org/officeDocument/2006/relationships/image" Target="../media/image562.svg"/><Relationship Id="rId376" Type="http://schemas.openxmlformats.org/officeDocument/2006/relationships/image" Target="../media/image604.svg"/><Relationship Id="rId541" Type="http://schemas.openxmlformats.org/officeDocument/2006/relationships/image" Target="../media/image769.svg"/><Relationship Id="rId583" Type="http://schemas.openxmlformats.org/officeDocument/2006/relationships/image" Target="../media/image811.svg"/><Relationship Id="rId4" Type="http://schemas.openxmlformats.org/officeDocument/2006/relationships/image" Target="../media/image232.svg"/><Relationship Id="rId180" Type="http://schemas.openxmlformats.org/officeDocument/2006/relationships/image" Target="../media/image408.svg"/><Relationship Id="rId236" Type="http://schemas.openxmlformats.org/officeDocument/2006/relationships/image" Target="../media/image464.svg"/><Relationship Id="rId278" Type="http://schemas.openxmlformats.org/officeDocument/2006/relationships/image" Target="../media/image506.svg"/><Relationship Id="rId401" Type="http://schemas.openxmlformats.org/officeDocument/2006/relationships/image" Target="../media/image629.png"/><Relationship Id="rId443" Type="http://schemas.openxmlformats.org/officeDocument/2006/relationships/image" Target="../media/image671.png"/><Relationship Id="rId303" Type="http://schemas.openxmlformats.org/officeDocument/2006/relationships/image" Target="../media/image531.png"/><Relationship Id="rId485" Type="http://schemas.openxmlformats.org/officeDocument/2006/relationships/image" Target="../media/image713.png"/><Relationship Id="rId42" Type="http://schemas.openxmlformats.org/officeDocument/2006/relationships/image" Target="../media/image270.svg"/><Relationship Id="rId84" Type="http://schemas.openxmlformats.org/officeDocument/2006/relationships/image" Target="../media/image312.svg"/><Relationship Id="rId138" Type="http://schemas.openxmlformats.org/officeDocument/2006/relationships/image" Target="../media/image366.svg"/><Relationship Id="rId345" Type="http://schemas.openxmlformats.org/officeDocument/2006/relationships/image" Target="../media/image573.png"/><Relationship Id="rId387" Type="http://schemas.openxmlformats.org/officeDocument/2006/relationships/image" Target="../media/image615.png"/><Relationship Id="rId510" Type="http://schemas.openxmlformats.org/officeDocument/2006/relationships/image" Target="../media/image738.svg"/><Relationship Id="rId552" Type="http://schemas.openxmlformats.org/officeDocument/2006/relationships/image" Target="../media/image780.png"/><Relationship Id="rId594" Type="http://schemas.openxmlformats.org/officeDocument/2006/relationships/image" Target="../media/image822.png"/><Relationship Id="rId191" Type="http://schemas.openxmlformats.org/officeDocument/2006/relationships/image" Target="../media/image419.png"/><Relationship Id="rId205" Type="http://schemas.openxmlformats.org/officeDocument/2006/relationships/image" Target="../media/image433.png"/><Relationship Id="rId247" Type="http://schemas.openxmlformats.org/officeDocument/2006/relationships/image" Target="../media/image475.png"/><Relationship Id="rId412" Type="http://schemas.openxmlformats.org/officeDocument/2006/relationships/image" Target="../media/image640.svg"/><Relationship Id="rId107" Type="http://schemas.openxmlformats.org/officeDocument/2006/relationships/image" Target="../media/image335.png"/><Relationship Id="rId289" Type="http://schemas.openxmlformats.org/officeDocument/2006/relationships/image" Target="../media/image517.png"/><Relationship Id="rId454" Type="http://schemas.openxmlformats.org/officeDocument/2006/relationships/image" Target="../media/image682.svg"/><Relationship Id="rId496" Type="http://schemas.openxmlformats.org/officeDocument/2006/relationships/image" Target="../media/image724.svg"/><Relationship Id="rId11" Type="http://schemas.openxmlformats.org/officeDocument/2006/relationships/image" Target="../media/image239.png"/><Relationship Id="rId53" Type="http://schemas.openxmlformats.org/officeDocument/2006/relationships/image" Target="../media/image281.png"/><Relationship Id="rId149" Type="http://schemas.openxmlformats.org/officeDocument/2006/relationships/image" Target="../media/image377.png"/><Relationship Id="rId314" Type="http://schemas.openxmlformats.org/officeDocument/2006/relationships/image" Target="../media/image542.svg"/><Relationship Id="rId356" Type="http://schemas.openxmlformats.org/officeDocument/2006/relationships/image" Target="../media/image584.svg"/><Relationship Id="rId398" Type="http://schemas.openxmlformats.org/officeDocument/2006/relationships/image" Target="../media/image626.svg"/><Relationship Id="rId521" Type="http://schemas.openxmlformats.org/officeDocument/2006/relationships/image" Target="../media/image749.png"/><Relationship Id="rId563" Type="http://schemas.openxmlformats.org/officeDocument/2006/relationships/image" Target="../media/image791.svg"/><Relationship Id="rId95" Type="http://schemas.openxmlformats.org/officeDocument/2006/relationships/image" Target="../media/image323.png"/><Relationship Id="rId160" Type="http://schemas.openxmlformats.org/officeDocument/2006/relationships/image" Target="../media/image388.svg"/><Relationship Id="rId216" Type="http://schemas.openxmlformats.org/officeDocument/2006/relationships/image" Target="../media/image444.svg"/><Relationship Id="rId423" Type="http://schemas.openxmlformats.org/officeDocument/2006/relationships/image" Target="../media/image651.png"/><Relationship Id="rId258" Type="http://schemas.openxmlformats.org/officeDocument/2006/relationships/image" Target="../media/image486.svg"/><Relationship Id="rId465" Type="http://schemas.openxmlformats.org/officeDocument/2006/relationships/image" Target="../media/image693.png"/><Relationship Id="rId22" Type="http://schemas.openxmlformats.org/officeDocument/2006/relationships/image" Target="../media/image250.svg"/><Relationship Id="rId64" Type="http://schemas.openxmlformats.org/officeDocument/2006/relationships/image" Target="../media/image292.svg"/><Relationship Id="rId118" Type="http://schemas.openxmlformats.org/officeDocument/2006/relationships/image" Target="../media/image346.svg"/><Relationship Id="rId325" Type="http://schemas.openxmlformats.org/officeDocument/2006/relationships/image" Target="../media/image553.png"/><Relationship Id="rId367" Type="http://schemas.openxmlformats.org/officeDocument/2006/relationships/image" Target="../media/image595.png"/><Relationship Id="rId532" Type="http://schemas.openxmlformats.org/officeDocument/2006/relationships/image" Target="../media/image760.png"/><Relationship Id="rId574" Type="http://schemas.openxmlformats.org/officeDocument/2006/relationships/image" Target="../media/image802.png"/><Relationship Id="rId171" Type="http://schemas.openxmlformats.org/officeDocument/2006/relationships/image" Target="../media/image399.png"/><Relationship Id="rId227" Type="http://schemas.openxmlformats.org/officeDocument/2006/relationships/image" Target="../media/image455.png"/><Relationship Id="rId269" Type="http://schemas.openxmlformats.org/officeDocument/2006/relationships/image" Target="../media/image497.png"/><Relationship Id="rId434" Type="http://schemas.openxmlformats.org/officeDocument/2006/relationships/image" Target="../media/image662.svg"/><Relationship Id="rId476" Type="http://schemas.openxmlformats.org/officeDocument/2006/relationships/image" Target="../media/image704.svg"/><Relationship Id="rId33" Type="http://schemas.openxmlformats.org/officeDocument/2006/relationships/image" Target="../media/image261.png"/><Relationship Id="rId129" Type="http://schemas.openxmlformats.org/officeDocument/2006/relationships/image" Target="../media/image357.png"/><Relationship Id="rId280" Type="http://schemas.openxmlformats.org/officeDocument/2006/relationships/image" Target="../media/image508.svg"/><Relationship Id="rId336" Type="http://schemas.openxmlformats.org/officeDocument/2006/relationships/image" Target="../media/image564.svg"/><Relationship Id="rId501" Type="http://schemas.openxmlformats.org/officeDocument/2006/relationships/image" Target="../media/image729.png"/><Relationship Id="rId543" Type="http://schemas.openxmlformats.org/officeDocument/2006/relationships/image" Target="../media/image771.svg"/><Relationship Id="rId75" Type="http://schemas.openxmlformats.org/officeDocument/2006/relationships/image" Target="../media/image303.png"/><Relationship Id="rId140" Type="http://schemas.openxmlformats.org/officeDocument/2006/relationships/image" Target="../media/image368.svg"/><Relationship Id="rId182" Type="http://schemas.openxmlformats.org/officeDocument/2006/relationships/image" Target="../media/image410.svg"/><Relationship Id="rId378" Type="http://schemas.openxmlformats.org/officeDocument/2006/relationships/image" Target="../media/image606.svg"/><Relationship Id="rId403" Type="http://schemas.openxmlformats.org/officeDocument/2006/relationships/image" Target="../media/image631.png"/><Relationship Id="rId585" Type="http://schemas.openxmlformats.org/officeDocument/2006/relationships/image" Target="../media/image813.svg"/><Relationship Id="rId6" Type="http://schemas.openxmlformats.org/officeDocument/2006/relationships/image" Target="../media/image234.svg"/><Relationship Id="rId238" Type="http://schemas.openxmlformats.org/officeDocument/2006/relationships/image" Target="../media/image466.svg"/><Relationship Id="rId445" Type="http://schemas.openxmlformats.org/officeDocument/2006/relationships/image" Target="../media/image673.png"/><Relationship Id="rId487" Type="http://schemas.openxmlformats.org/officeDocument/2006/relationships/image" Target="../media/image715.png"/><Relationship Id="rId291" Type="http://schemas.openxmlformats.org/officeDocument/2006/relationships/image" Target="../media/image519.png"/><Relationship Id="rId305" Type="http://schemas.openxmlformats.org/officeDocument/2006/relationships/image" Target="../media/image533.png"/><Relationship Id="rId347" Type="http://schemas.openxmlformats.org/officeDocument/2006/relationships/image" Target="../media/image575.png"/><Relationship Id="rId512" Type="http://schemas.openxmlformats.org/officeDocument/2006/relationships/image" Target="../media/image740.svg"/><Relationship Id="rId44" Type="http://schemas.openxmlformats.org/officeDocument/2006/relationships/image" Target="../media/image272.svg"/><Relationship Id="rId86" Type="http://schemas.openxmlformats.org/officeDocument/2006/relationships/image" Target="../media/image314.svg"/><Relationship Id="rId151" Type="http://schemas.openxmlformats.org/officeDocument/2006/relationships/image" Target="../media/image379.png"/><Relationship Id="rId389" Type="http://schemas.openxmlformats.org/officeDocument/2006/relationships/image" Target="../media/image617.png"/><Relationship Id="rId554" Type="http://schemas.openxmlformats.org/officeDocument/2006/relationships/image" Target="../media/image782.png"/><Relationship Id="rId193" Type="http://schemas.openxmlformats.org/officeDocument/2006/relationships/image" Target="../media/image421.png"/><Relationship Id="rId207" Type="http://schemas.openxmlformats.org/officeDocument/2006/relationships/image" Target="../media/image435.png"/><Relationship Id="rId249" Type="http://schemas.openxmlformats.org/officeDocument/2006/relationships/image" Target="../media/image477.png"/><Relationship Id="rId414" Type="http://schemas.openxmlformats.org/officeDocument/2006/relationships/image" Target="../media/image642.svg"/><Relationship Id="rId456" Type="http://schemas.openxmlformats.org/officeDocument/2006/relationships/image" Target="../media/image684.svg"/><Relationship Id="rId498" Type="http://schemas.openxmlformats.org/officeDocument/2006/relationships/image" Target="../media/image726.svg"/><Relationship Id="rId13" Type="http://schemas.openxmlformats.org/officeDocument/2006/relationships/image" Target="../media/image241.png"/><Relationship Id="rId109" Type="http://schemas.openxmlformats.org/officeDocument/2006/relationships/image" Target="../media/image337.png"/><Relationship Id="rId260" Type="http://schemas.openxmlformats.org/officeDocument/2006/relationships/image" Target="../media/image488.svg"/><Relationship Id="rId316" Type="http://schemas.openxmlformats.org/officeDocument/2006/relationships/image" Target="../media/image544.svg"/><Relationship Id="rId523" Type="http://schemas.openxmlformats.org/officeDocument/2006/relationships/image" Target="../media/image751.png"/><Relationship Id="rId55" Type="http://schemas.openxmlformats.org/officeDocument/2006/relationships/image" Target="../media/image283.png"/><Relationship Id="rId97" Type="http://schemas.openxmlformats.org/officeDocument/2006/relationships/image" Target="../media/image325.png"/><Relationship Id="rId120" Type="http://schemas.openxmlformats.org/officeDocument/2006/relationships/image" Target="../media/image348.svg"/><Relationship Id="rId358" Type="http://schemas.openxmlformats.org/officeDocument/2006/relationships/image" Target="../media/image586.svg"/><Relationship Id="rId565" Type="http://schemas.openxmlformats.org/officeDocument/2006/relationships/image" Target="../media/image793.svg"/><Relationship Id="rId162" Type="http://schemas.openxmlformats.org/officeDocument/2006/relationships/image" Target="../media/image390.svg"/><Relationship Id="rId218" Type="http://schemas.openxmlformats.org/officeDocument/2006/relationships/image" Target="../media/image446.svg"/><Relationship Id="rId425" Type="http://schemas.openxmlformats.org/officeDocument/2006/relationships/image" Target="../media/image653.png"/><Relationship Id="rId467" Type="http://schemas.openxmlformats.org/officeDocument/2006/relationships/image" Target="../media/image695.png"/><Relationship Id="rId271" Type="http://schemas.openxmlformats.org/officeDocument/2006/relationships/image" Target="../media/image499.png"/><Relationship Id="rId24" Type="http://schemas.openxmlformats.org/officeDocument/2006/relationships/image" Target="../media/image252.svg"/><Relationship Id="rId66" Type="http://schemas.openxmlformats.org/officeDocument/2006/relationships/image" Target="../media/image294.svg"/><Relationship Id="rId131" Type="http://schemas.openxmlformats.org/officeDocument/2006/relationships/image" Target="../media/image359.png"/><Relationship Id="rId327" Type="http://schemas.openxmlformats.org/officeDocument/2006/relationships/image" Target="../media/image555.png"/><Relationship Id="rId369" Type="http://schemas.openxmlformats.org/officeDocument/2006/relationships/image" Target="../media/image597.png"/><Relationship Id="rId534" Type="http://schemas.openxmlformats.org/officeDocument/2006/relationships/image" Target="../media/image762.png"/><Relationship Id="rId576" Type="http://schemas.openxmlformats.org/officeDocument/2006/relationships/image" Target="../media/image804.png"/><Relationship Id="rId173" Type="http://schemas.openxmlformats.org/officeDocument/2006/relationships/image" Target="../media/image401.png"/><Relationship Id="rId229" Type="http://schemas.openxmlformats.org/officeDocument/2006/relationships/image" Target="../media/image457.png"/><Relationship Id="rId380" Type="http://schemas.openxmlformats.org/officeDocument/2006/relationships/image" Target="../media/image608.svg"/><Relationship Id="rId436" Type="http://schemas.openxmlformats.org/officeDocument/2006/relationships/image" Target="../media/image664.svg"/><Relationship Id="rId240" Type="http://schemas.openxmlformats.org/officeDocument/2006/relationships/image" Target="../media/image468.svg"/><Relationship Id="rId478" Type="http://schemas.openxmlformats.org/officeDocument/2006/relationships/image" Target="../media/image706.svg"/><Relationship Id="rId35" Type="http://schemas.openxmlformats.org/officeDocument/2006/relationships/image" Target="../media/image263.png"/><Relationship Id="rId77" Type="http://schemas.openxmlformats.org/officeDocument/2006/relationships/image" Target="../media/image305.png"/><Relationship Id="rId100" Type="http://schemas.openxmlformats.org/officeDocument/2006/relationships/image" Target="../media/image328.svg"/><Relationship Id="rId282" Type="http://schemas.openxmlformats.org/officeDocument/2006/relationships/image" Target="../media/image510.svg"/><Relationship Id="rId338" Type="http://schemas.openxmlformats.org/officeDocument/2006/relationships/image" Target="../media/image566.svg"/><Relationship Id="rId503" Type="http://schemas.openxmlformats.org/officeDocument/2006/relationships/image" Target="../media/image731.png"/><Relationship Id="rId545" Type="http://schemas.openxmlformats.org/officeDocument/2006/relationships/image" Target="../media/image773.svg"/><Relationship Id="rId587" Type="http://schemas.openxmlformats.org/officeDocument/2006/relationships/image" Target="../media/image815.svg"/><Relationship Id="rId8" Type="http://schemas.openxmlformats.org/officeDocument/2006/relationships/image" Target="../media/image236.svg"/><Relationship Id="rId142" Type="http://schemas.openxmlformats.org/officeDocument/2006/relationships/image" Target="../media/image370.svg"/><Relationship Id="rId184" Type="http://schemas.openxmlformats.org/officeDocument/2006/relationships/image" Target="../media/image412.svg"/><Relationship Id="rId391" Type="http://schemas.openxmlformats.org/officeDocument/2006/relationships/image" Target="../media/image619.png"/><Relationship Id="rId405" Type="http://schemas.openxmlformats.org/officeDocument/2006/relationships/image" Target="../media/image633.png"/><Relationship Id="rId447" Type="http://schemas.openxmlformats.org/officeDocument/2006/relationships/image" Target="../media/image675.png"/><Relationship Id="rId251" Type="http://schemas.openxmlformats.org/officeDocument/2006/relationships/image" Target="../media/image479.png"/><Relationship Id="rId489" Type="http://schemas.openxmlformats.org/officeDocument/2006/relationships/image" Target="../media/image717.png"/><Relationship Id="rId46" Type="http://schemas.openxmlformats.org/officeDocument/2006/relationships/image" Target="../media/image274.svg"/><Relationship Id="rId293" Type="http://schemas.openxmlformats.org/officeDocument/2006/relationships/image" Target="../media/image521.png"/><Relationship Id="rId307" Type="http://schemas.openxmlformats.org/officeDocument/2006/relationships/image" Target="../media/image535.png"/><Relationship Id="rId349" Type="http://schemas.openxmlformats.org/officeDocument/2006/relationships/image" Target="../media/image577.png"/><Relationship Id="rId514" Type="http://schemas.openxmlformats.org/officeDocument/2006/relationships/image" Target="../media/image742.svg"/><Relationship Id="rId556" Type="http://schemas.openxmlformats.org/officeDocument/2006/relationships/image" Target="../media/image784.png"/><Relationship Id="rId88" Type="http://schemas.openxmlformats.org/officeDocument/2006/relationships/image" Target="../media/image316.svg"/><Relationship Id="rId111" Type="http://schemas.openxmlformats.org/officeDocument/2006/relationships/image" Target="../media/image339.png"/><Relationship Id="rId153" Type="http://schemas.openxmlformats.org/officeDocument/2006/relationships/image" Target="../media/image381.png"/><Relationship Id="rId195" Type="http://schemas.openxmlformats.org/officeDocument/2006/relationships/image" Target="../media/image423.png"/><Relationship Id="rId209" Type="http://schemas.openxmlformats.org/officeDocument/2006/relationships/image" Target="../media/image437.png"/><Relationship Id="rId360" Type="http://schemas.openxmlformats.org/officeDocument/2006/relationships/image" Target="../media/image588.svg"/><Relationship Id="rId416" Type="http://schemas.openxmlformats.org/officeDocument/2006/relationships/image" Target="../media/image644.svg"/><Relationship Id="rId220" Type="http://schemas.openxmlformats.org/officeDocument/2006/relationships/image" Target="../media/image448.svg"/><Relationship Id="rId458" Type="http://schemas.openxmlformats.org/officeDocument/2006/relationships/image" Target="../media/image686.svg"/><Relationship Id="rId15" Type="http://schemas.openxmlformats.org/officeDocument/2006/relationships/image" Target="../media/image243.png"/><Relationship Id="rId57" Type="http://schemas.openxmlformats.org/officeDocument/2006/relationships/image" Target="../media/image285.png"/><Relationship Id="rId262" Type="http://schemas.openxmlformats.org/officeDocument/2006/relationships/image" Target="../media/image490.svg"/><Relationship Id="rId318" Type="http://schemas.openxmlformats.org/officeDocument/2006/relationships/image" Target="../media/image546.svg"/><Relationship Id="rId525" Type="http://schemas.openxmlformats.org/officeDocument/2006/relationships/image" Target="../media/image753.png"/><Relationship Id="rId567" Type="http://schemas.openxmlformats.org/officeDocument/2006/relationships/image" Target="../media/image795.svg"/><Relationship Id="rId99" Type="http://schemas.openxmlformats.org/officeDocument/2006/relationships/image" Target="../media/image327.png"/><Relationship Id="rId122" Type="http://schemas.openxmlformats.org/officeDocument/2006/relationships/image" Target="../media/image350.svg"/><Relationship Id="rId164" Type="http://schemas.openxmlformats.org/officeDocument/2006/relationships/image" Target="../media/image392.svg"/><Relationship Id="rId371" Type="http://schemas.openxmlformats.org/officeDocument/2006/relationships/image" Target="../media/image599.png"/><Relationship Id="rId427" Type="http://schemas.openxmlformats.org/officeDocument/2006/relationships/image" Target="../media/image655.png"/><Relationship Id="rId469" Type="http://schemas.openxmlformats.org/officeDocument/2006/relationships/image" Target="../media/image697.png"/><Relationship Id="rId26" Type="http://schemas.openxmlformats.org/officeDocument/2006/relationships/image" Target="../media/image254.svg"/><Relationship Id="rId231" Type="http://schemas.openxmlformats.org/officeDocument/2006/relationships/image" Target="../media/image459.png"/><Relationship Id="rId273" Type="http://schemas.openxmlformats.org/officeDocument/2006/relationships/image" Target="../media/image501.png"/><Relationship Id="rId329" Type="http://schemas.openxmlformats.org/officeDocument/2006/relationships/image" Target="../media/image557.png"/><Relationship Id="rId480" Type="http://schemas.openxmlformats.org/officeDocument/2006/relationships/image" Target="../media/image708.svg"/><Relationship Id="rId536" Type="http://schemas.openxmlformats.org/officeDocument/2006/relationships/image" Target="../media/image764.png"/><Relationship Id="rId68" Type="http://schemas.openxmlformats.org/officeDocument/2006/relationships/image" Target="../media/image296.svg"/><Relationship Id="rId133" Type="http://schemas.openxmlformats.org/officeDocument/2006/relationships/image" Target="../media/image361.png"/><Relationship Id="rId175" Type="http://schemas.openxmlformats.org/officeDocument/2006/relationships/image" Target="../media/image403.png"/><Relationship Id="rId340" Type="http://schemas.openxmlformats.org/officeDocument/2006/relationships/image" Target="../media/image568.svg"/><Relationship Id="rId578" Type="http://schemas.openxmlformats.org/officeDocument/2006/relationships/image" Target="../media/image806.png"/><Relationship Id="rId200" Type="http://schemas.openxmlformats.org/officeDocument/2006/relationships/image" Target="../media/image428.svg"/><Relationship Id="rId382" Type="http://schemas.openxmlformats.org/officeDocument/2006/relationships/image" Target="../media/image610.svg"/><Relationship Id="rId438" Type="http://schemas.openxmlformats.org/officeDocument/2006/relationships/image" Target="../media/image666.svg"/><Relationship Id="rId242" Type="http://schemas.openxmlformats.org/officeDocument/2006/relationships/image" Target="../media/image470.svg"/><Relationship Id="rId284" Type="http://schemas.openxmlformats.org/officeDocument/2006/relationships/image" Target="../media/image512.svg"/><Relationship Id="rId491" Type="http://schemas.openxmlformats.org/officeDocument/2006/relationships/image" Target="../media/image719.png"/><Relationship Id="rId505" Type="http://schemas.openxmlformats.org/officeDocument/2006/relationships/image" Target="../media/image733.png"/><Relationship Id="rId37" Type="http://schemas.openxmlformats.org/officeDocument/2006/relationships/image" Target="../media/image265.png"/><Relationship Id="rId79" Type="http://schemas.openxmlformats.org/officeDocument/2006/relationships/image" Target="../media/image307.png"/><Relationship Id="rId102" Type="http://schemas.openxmlformats.org/officeDocument/2006/relationships/image" Target="../media/image330.svg"/><Relationship Id="rId144" Type="http://schemas.openxmlformats.org/officeDocument/2006/relationships/image" Target="../media/image372.svg"/><Relationship Id="rId547" Type="http://schemas.openxmlformats.org/officeDocument/2006/relationships/image" Target="../media/image775.svg"/><Relationship Id="rId589" Type="http://schemas.openxmlformats.org/officeDocument/2006/relationships/image" Target="../media/image817.svg"/><Relationship Id="rId90" Type="http://schemas.openxmlformats.org/officeDocument/2006/relationships/image" Target="../media/image318.svg"/><Relationship Id="rId186" Type="http://schemas.openxmlformats.org/officeDocument/2006/relationships/image" Target="../media/image414.svg"/><Relationship Id="rId351" Type="http://schemas.openxmlformats.org/officeDocument/2006/relationships/image" Target="../media/image579.png"/><Relationship Id="rId393" Type="http://schemas.openxmlformats.org/officeDocument/2006/relationships/image" Target="../media/image621.png"/><Relationship Id="rId407" Type="http://schemas.openxmlformats.org/officeDocument/2006/relationships/image" Target="../media/image635.png"/><Relationship Id="rId449" Type="http://schemas.openxmlformats.org/officeDocument/2006/relationships/image" Target="../media/image677.png"/><Relationship Id="rId211" Type="http://schemas.openxmlformats.org/officeDocument/2006/relationships/image" Target="../media/image439.png"/><Relationship Id="rId253" Type="http://schemas.openxmlformats.org/officeDocument/2006/relationships/image" Target="../media/image481.png"/><Relationship Id="rId295" Type="http://schemas.openxmlformats.org/officeDocument/2006/relationships/image" Target="../media/image523.png"/><Relationship Id="rId309" Type="http://schemas.openxmlformats.org/officeDocument/2006/relationships/image" Target="../media/image537.png"/><Relationship Id="rId460" Type="http://schemas.openxmlformats.org/officeDocument/2006/relationships/image" Target="../media/image688.svg"/><Relationship Id="rId516" Type="http://schemas.openxmlformats.org/officeDocument/2006/relationships/image" Target="../media/image744.svg"/><Relationship Id="rId48" Type="http://schemas.openxmlformats.org/officeDocument/2006/relationships/image" Target="../media/image276.svg"/><Relationship Id="rId113" Type="http://schemas.openxmlformats.org/officeDocument/2006/relationships/image" Target="../media/image341.png"/><Relationship Id="rId320" Type="http://schemas.openxmlformats.org/officeDocument/2006/relationships/image" Target="../media/image548.svg"/><Relationship Id="rId558" Type="http://schemas.openxmlformats.org/officeDocument/2006/relationships/image" Target="../media/image786.png"/><Relationship Id="rId155" Type="http://schemas.openxmlformats.org/officeDocument/2006/relationships/image" Target="../media/image383.png"/><Relationship Id="rId197" Type="http://schemas.openxmlformats.org/officeDocument/2006/relationships/image" Target="../media/image425.png"/><Relationship Id="rId362" Type="http://schemas.openxmlformats.org/officeDocument/2006/relationships/image" Target="../media/image590.svg"/><Relationship Id="rId418" Type="http://schemas.openxmlformats.org/officeDocument/2006/relationships/image" Target="../media/image646.svg"/><Relationship Id="rId222" Type="http://schemas.openxmlformats.org/officeDocument/2006/relationships/image" Target="../media/image450.svg"/><Relationship Id="rId264" Type="http://schemas.openxmlformats.org/officeDocument/2006/relationships/image" Target="../media/image492.svg"/><Relationship Id="rId471" Type="http://schemas.openxmlformats.org/officeDocument/2006/relationships/image" Target="../media/image699.png"/><Relationship Id="rId17" Type="http://schemas.openxmlformats.org/officeDocument/2006/relationships/image" Target="../media/image245.png"/><Relationship Id="rId59" Type="http://schemas.openxmlformats.org/officeDocument/2006/relationships/image" Target="../media/image287.png"/><Relationship Id="rId124" Type="http://schemas.openxmlformats.org/officeDocument/2006/relationships/image" Target="../media/image352.svg"/><Relationship Id="rId527" Type="http://schemas.openxmlformats.org/officeDocument/2006/relationships/image" Target="../media/image755.png"/><Relationship Id="rId569" Type="http://schemas.openxmlformats.org/officeDocument/2006/relationships/image" Target="../media/image797.svg"/><Relationship Id="rId70" Type="http://schemas.openxmlformats.org/officeDocument/2006/relationships/image" Target="../media/image298.svg"/><Relationship Id="rId166" Type="http://schemas.openxmlformats.org/officeDocument/2006/relationships/image" Target="../media/image394.svg"/><Relationship Id="rId331" Type="http://schemas.openxmlformats.org/officeDocument/2006/relationships/image" Target="../media/image559.png"/><Relationship Id="rId373" Type="http://schemas.openxmlformats.org/officeDocument/2006/relationships/image" Target="../media/image601.png"/><Relationship Id="rId429" Type="http://schemas.openxmlformats.org/officeDocument/2006/relationships/image" Target="../media/image657.png"/><Relationship Id="rId580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61.png"/><Relationship Id="rId440" Type="http://schemas.openxmlformats.org/officeDocument/2006/relationships/image" Target="../media/image668.svg"/><Relationship Id="rId28" Type="http://schemas.openxmlformats.org/officeDocument/2006/relationships/image" Target="../media/image256.svg"/><Relationship Id="rId275" Type="http://schemas.openxmlformats.org/officeDocument/2006/relationships/image" Target="../media/image503.png"/><Relationship Id="rId300" Type="http://schemas.openxmlformats.org/officeDocument/2006/relationships/image" Target="../media/image528.svg"/><Relationship Id="rId482" Type="http://schemas.openxmlformats.org/officeDocument/2006/relationships/image" Target="../media/image710.svg"/><Relationship Id="rId538" Type="http://schemas.openxmlformats.org/officeDocument/2006/relationships/image" Target="../media/image766.png"/><Relationship Id="rId81" Type="http://schemas.openxmlformats.org/officeDocument/2006/relationships/image" Target="../media/image309.png"/><Relationship Id="rId135" Type="http://schemas.openxmlformats.org/officeDocument/2006/relationships/image" Target="../media/image363.png"/><Relationship Id="rId177" Type="http://schemas.openxmlformats.org/officeDocument/2006/relationships/image" Target="../media/image405.png"/><Relationship Id="rId342" Type="http://schemas.openxmlformats.org/officeDocument/2006/relationships/image" Target="../media/image570.svg"/><Relationship Id="rId384" Type="http://schemas.openxmlformats.org/officeDocument/2006/relationships/image" Target="../media/image612.svg"/><Relationship Id="rId591" Type="http://schemas.openxmlformats.org/officeDocument/2006/relationships/image" Target="../media/image819.svg"/><Relationship Id="rId202" Type="http://schemas.openxmlformats.org/officeDocument/2006/relationships/image" Target="../media/image430.svg"/><Relationship Id="rId244" Type="http://schemas.openxmlformats.org/officeDocument/2006/relationships/image" Target="../media/image472.svg"/><Relationship Id="rId39" Type="http://schemas.openxmlformats.org/officeDocument/2006/relationships/image" Target="../media/image267.png"/><Relationship Id="rId286" Type="http://schemas.openxmlformats.org/officeDocument/2006/relationships/image" Target="../media/image514.svg"/><Relationship Id="rId451" Type="http://schemas.openxmlformats.org/officeDocument/2006/relationships/image" Target="../media/image679.png"/><Relationship Id="rId493" Type="http://schemas.openxmlformats.org/officeDocument/2006/relationships/image" Target="../media/image721.png"/><Relationship Id="rId507" Type="http://schemas.openxmlformats.org/officeDocument/2006/relationships/image" Target="../media/image735.png"/><Relationship Id="rId549" Type="http://schemas.openxmlformats.org/officeDocument/2006/relationships/image" Target="../media/image777.svg"/><Relationship Id="rId50" Type="http://schemas.openxmlformats.org/officeDocument/2006/relationships/image" Target="../media/image278.svg"/><Relationship Id="rId104" Type="http://schemas.openxmlformats.org/officeDocument/2006/relationships/image" Target="../media/image332.svg"/><Relationship Id="rId146" Type="http://schemas.openxmlformats.org/officeDocument/2006/relationships/image" Target="../media/image374.svg"/><Relationship Id="rId188" Type="http://schemas.openxmlformats.org/officeDocument/2006/relationships/image" Target="../media/image416.svg"/><Relationship Id="rId311" Type="http://schemas.openxmlformats.org/officeDocument/2006/relationships/image" Target="../media/image539.png"/><Relationship Id="rId353" Type="http://schemas.openxmlformats.org/officeDocument/2006/relationships/image" Target="../media/image581.png"/><Relationship Id="rId395" Type="http://schemas.openxmlformats.org/officeDocument/2006/relationships/image" Target="../media/image623.png"/><Relationship Id="rId409" Type="http://schemas.openxmlformats.org/officeDocument/2006/relationships/image" Target="../media/image637.png"/><Relationship Id="rId560" Type="http://schemas.openxmlformats.org/officeDocument/2006/relationships/image" Target="../media/image788.png"/><Relationship Id="rId92" Type="http://schemas.openxmlformats.org/officeDocument/2006/relationships/image" Target="../media/image320.svg"/><Relationship Id="rId213" Type="http://schemas.openxmlformats.org/officeDocument/2006/relationships/image" Target="../media/image441.png"/><Relationship Id="rId420" Type="http://schemas.openxmlformats.org/officeDocument/2006/relationships/image" Target="../media/image648.svg"/><Relationship Id="rId255" Type="http://schemas.openxmlformats.org/officeDocument/2006/relationships/image" Target="../media/image483.png"/><Relationship Id="rId297" Type="http://schemas.openxmlformats.org/officeDocument/2006/relationships/image" Target="../media/image525.png"/><Relationship Id="rId462" Type="http://schemas.openxmlformats.org/officeDocument/2006/relationships/image" Target="../media/image690.svg"/><Relationship Id="rId518" Type="http://schemas.openxmlformats.org/officeDocument/2006/relationships/image" Target="../media/image746.svg"/><Relationship Id="rId115" Type="http://schemas.openxmlformats.org/officeDocument/2006/relationships/image" Target="../media/image343.png"/><Relationship Id="rId157" Type="http://schemas.openxmlformats.org/officeDocument/2006/relationships/image" Target="../media/image385.png"/><Relationship Id="rId322" Type="http://schemas.openxmlformats.org/officeDocument/2006/relationships/image" Target="../media/image550.svg"/><Relationship Id="rId364" Type="http://schemas.openxmlformats.org/officeDocument/2006/relationships/image" Target="../media/image592.svg"/><Relationship Id="rId61" Type="http://schemas.openxmlformats.org/officeDocument/2006/relationships/image" Target="../media/image289.png"/><Relationship Id="rId199" Type="http://schemas.openxmlformats.org/officeDocument/2006/relationships/image" Target="../media/image427.png"/><Relationship Id="rId571" Type="http://schemas.openxmlformats.org/officeDocument/2006/relationships/image" Target="../media/image799.svg"/><Relationship Id="rId19" Type="http://schemas.openxmlformats.org/officeDocument/2006/relationships/image" Target="../media/image247.png"/><Relationship Id="rId224" Type="http://schemas.openxmlformats.org/officeDocument/2006/relationships/image" Target="../media/image452.svg"/><Relationship Id="rId266" Type="http://schemas.openxmlformats.org/officeDocument/2006/relationships/image" Target="../media/image494.svg"/><Relationship Id="rId431" Type="http://schemas.openxmlformats.org/officeDocument/2006/relationships/image" Target="../media/image659.png"/><Relationship Id="rId473" Type="http://schemas.openxmlformats.org/officeDocument/2006/relationships/image" Target="../media/image701.png"/><Relationship Id="rId529" Type="http://schemas.openxmlformats.org/officeDocument/2006/relationships/image" Target="../media/image757.svg"/><Relationship Id="rId30" Type="http://schemas.openxmlformats.org/officeDocument/2006/relationships/image" Target="../media/image258.svg"/><Relationship Id="rId126" Type="http://schemas.openxmlformats.org/officeDocument/2006/relationships/image" Target="../media/image354.svg"/><Relationship Id="rId168" Type="http://schemas.openxmlformats.org/officeDocument/2006/relationships/image" Target="../media/image396.svg"/><Relationship Id="rId333" Type="http://schemas.openxmlformats.org/officeDocument/2006/relationships/image" Target="../media/image561.png"/><Relationship Id="rId540" Type="http://schemas.openxmlformats.org/officeDocument/2006/relationships/image" Target="../media/image768.png"/><Relationship Id="rId72" Type="http://schemas.openxmlformats.org/officeDocument/2006/relationships/image" Target="../media/image300.svg"/><Relationship Id="rId375" Type="http://schemas.openxmlformats.org/officeDocument/2006/relationships/image" Target="../media/image603.png"/><Relationship Id="rId582" Type="http://schemas.openxmlformats.org/officeDocument/2006/relationships/image" Target="../media/image810.png"/><Relationship Id="rId3" Type="http://schemas.openxmlformats.org/officeDocument/2006/relationships/image" Target="../media/image231.png"/><Relationship Id="rId235" Type="http://schemas.openxmlformats.org/officeDocument/2006/relationships/image" Target="../media/image463.png"/><Relationship Id="rId277" Type="http://schemas.openxmlformats.org/officeDocument/2006/relationships/image" Target="../media/image505.png"/><Relationship Id="rId400" Type="http://schemas.openxmlformats.org/officeDocument/2006/relationships/image" Target="../media/image628.svg"/><Relationship Id="rId442" Type="http://schemas.openxmlformats.org/officeDocument/2006/relationships/image" Target="../media/image670.svg"/><Relationship Id="rId484" Type="http://schemas.openxmlformats.org/officeDocument/2006/relationships/image" Target="../media/image712.svg"/><Relationship Id="rId137" Type="http://schemas.openxmlformats.org/officeDocument/2006/relationships/image" Target="../media/image365.png"/><Relationship Id="rId302" Type="http://schemas.openxmlformats.org/officeDocument/2006/relationships/image" Target="../media/image530.svg"/><Relationship Id="rId344" Type="http://schemas.openxmlformats.org/officeDocument/2006/relationships/image" Target="../media/image572.svg"/><Relationship Id="rId41" Type="http://schemas.openxmlformats.org/officeDocument/2006/relationships/image" Target="../media/image269.png"/><Relationship Id="rId83" Type="http://schemas.openxmlformats.org/officeDocument/2006/relationships/image" Target="../media/image311.png"/><Relationship Id="rId179" Type="http://schemas.openxmlformats.org/officeDocument/2006/relationships/image" Target="../media/image407.png"/><Relationship Id="rId386" Type="http://schemas.openxmlformats.org/officeDocument/2006/relationships/image" Target="../media/image614.svg"/><Relationship Id="rId551" Type="http://schemas.openxmlformats.org/officeDocument/2006/relationships/image" Target="../media/image779.svg"/><Relationship Id="rId593" Type="http://schemas.openxmlformats.org/officeDocument/2006/relationships/image" Target="../media/image821.svg"/><Relationship Id="rId190" Type="http://schemas.openxmlformats.org/officeDocument/2006/relationships/image" Target="../media/image418.svg"/><Relationship Id="rId204" Type="http://schemas.openxmlformats.org/officeDocument/2006/relationships/image" Target="../media/image432.svg"/><Relationship Id="rId246" Type="http://schemas.openxmlformats.org/officeDocument/2006/relationships/image" Target="../media/image474.svg"/><Relationship Id="rId288" Type="http://schemas.openxmlformats.org/officeDocument/2006/relationships/image" Target="../media/image516.svg"/><Relationship Id="rId411" Type="http://schemas.openxmlformats.org/officeDocument/2006/relationships/image" Target="../media/image639.png"/><Relationship Id="rId453" Type="http://schemas.openxmlformats.org/officeDocument/2006/relationships/image" Target="../media/image681.png"/><Relationship Id="rId509" Type="http://schemas.openxmlformats.org/officeDocument/2006/relationships/image" Target="../media/image737.png"/><Relationship Id="rId106" Type="http://schemas.openxmlformats.org/officeDocument/2006/relationships/image" Target="../media/image334.svg"/><Relationship Id="rId313" Type="http://schemas.openxmlformats.org/officeDocument/2006/relationships/image" Target="../media/image541.png"/><Relationship Id="rId495" Type="http://schemas.openxmlformats.org/officeDocument/2006/relationships/image" Target="../media/image723.png"/><Relationship Id="rId10" Type="http://schemas.openxmlformats.org/officeDocument/2006/relationships/image" Target="../media/image238.svg"/><Relationship Id="rId52" Type="http://schemas.openxmlformats.org/officeDocument/2006/relationships/image" Target="../media/image280.svg"/><Relationship Id="rId94" Type="http://schemas.openxmlformats.org/officeDocument/2006/relationships/image" Target="../media/image322.svg"/><Relationship Id="rId148" Type="http://schemas.openxmlformats.org/officeDocument/2006/relationships/image" Target="../media/image376.svg"/><Relationship Id="rId355" Type="http://schemas.openxmlformats.org/officeDocument/2006/relationships/image" Target="../media/image583.png"/><Relationship Id="rId397" Type="http://schemas.openxmlformats.org/officeDocument/2006/relationships/image" Target="../media/image625.png"/><Relationship Id="rId520" Type="http://schemas.openxmlformats.org/officeDocument/2006/relationships/image" Target="../media/image748.svg"/><Relationship Id="rId562" Type="http://schemas.openxmlformats.org/officeDocument/2006/relationships/image" Target="../media/image790.png"/><Relationship Id="rId215" Type="http://schemas.openxmlformats.org/officeDocument/2006/relationships/image" Target="../media/image443.png"/><Relationship Id="rId257" Type="http://schemas.openxmlformats.org/officeDocument/2006/relationships/image" Target="../media/image485.png"/><Relationship Id="rId422" Type="http://schemas.openxmlformats.org/officeDocument/2006/relationships/image" Target="../media/image650.svg"/><Relationship Id="rId464" Type="http://schemas.openxmlformats.org/officeDocument/2006/relationships/image" Target="../media/image692.svg"/><Relationship Id="rId299" Type="http://schemas.openxmlformats.org/officeDocument/2006/relationships/image" Target="../media/image527.png"/><Relationship Id="rId63" Type="http://schemas.openxmlformats.org/officeDocument/2006/relationships/image" Target="../media/image291.png"/><Relationship Id="rId159" Type="http://schemas.openxmlformats.org/officeDocument/2006/relationships/image" Target="../media/image387.png"/><Relationship Id="rId366" Type="http://schemas.openxmlformats.org/officeDocument/2006/relationships/image" Target="../media/image594.svg"/><Relationship Id="rId573" Type="http://schemas.openxmlformats.org/officeDocument/2006/relationships/image" Target="../media/image801.svg"/><Relationship Id="rId226" Type="http://schemas.openxmlformats.org/officeDocument/2006/relationships/image" Target="../media/image454.svg"/><Relationship Id="rId433" Type="http://schemas.openxmlformats.org/officeDocument/2006/relationships/image" Target="../media/image661.png"/><Relationship Id="rId74" Type="http://schemas.openxmlformats.org/officeDocument/2006/relationships/image" Target="../media/image302.svg"/><Relationship Id="rId377" Type="http://schemas.openxmlformats.org/officeDocument/2006/relationships/image" Target="../media/image605.png"/><Relationship Id="rId500" Type="http://schemas.openxmlformats.org/officeDocument/2006/relationships/image" Target="../media/image728.svg"/><Relationship Id="rId584" Type="http://schemas.openxmlformats.org/officeDocument/2006/relationships/image" Target="../media/image812.png"/><Relationship Id="rId5" Type="http://schemas.openxmlformats.org/officeDocument/2006/relationships/image" Target="../media/image233.png"/><Relationship Id="rId237" Type="http://schemas.openxmlformats.org/officeDocument/2006/relationships/image" Target="../media/image465.png"/><Relationship Id="rId444" Type="http://schemas.openxmlformats.org/officeDocument/2006/relationships/image" Target="../media/image672.svg"/><Relationship Id="rId290" Type="http://schemas.openxmlformats.org/officeDocument/2006/relationships/image" Target="../media/image518.svg"/><Relationship Id="rId304" Type="http://schemas.openxmlformats.org/officeDocument/2006/relationships/image" Target="../media/image532.svg"/><Relationship Id="rId388" Type="http://schemas.openxmlformats.org/officeDocument/2006/relationships/image" Target="../media/image616.svg"/><Relationship Id="rId511" Type="http://schemas.openxmlformats.org/officeDocument/2006/relationships/image" Target="../media/image739.png"/><Relationship Id="rId85" Type="http://schemas.openxmlformats.org/officeDocument/2006/relationships/image" Target="../media/image313.png"/><Relationship Id="rId150" Type="http://schemas.openxmlformats.org/officeDocument/2006/relationships/image" Target="../media/image378.svg"/><Relationship Id="rId595" Type="http://schemas.openxmlformats.org/officeDocument/2006/relationships/image" Target="../media/image823.svg"/><Relationship Id="rId248" Type="http://schemas.openxmlformats.org/officeDocument/2006/relationships/image" Target="../media/image476.svg"/><Relationship Id="rId455" Type="http://schemas.openxmlformats.org/officeDocument/2006/relationships/image" Target="../media/image683.png"/><Relationship Id="rId12" Type="http://schemas.openxmlformats.org/officeDocument/2006/relationships/image" Target="../media/image240.svg"/><Relationship Id="rId108" Type="http://schemas.openxmlformats.org/officeDocument/2006/relationships/image" Target="../media/image336.svg"/><Relationship Id="rId315" Type="http://schemas.openxmlformats.org/officeDocument/2006/relationships/image" Target="../media/image543.png"/><Relationship Id="rId522" Type="http://schemas.openxmlformats.org/officeDocument/2006/relationships/image" Target="../media/image750.svg"/><Relationship Id="rId96" Type="http://schemas.openxmlformats.org/officeDocument/2006/relationships/image" Target="../media/image324.svg"/><Relationship Id="rId161" Type="http://schemas.openxmlformats.org/officeDocument/2006/relationships/image" Target="../media/image389.png"/><Relationship Id="rId399" Type="http://schemas.openxmlformats.org/officeDocument/2006/relationships/image" Target="../media/image627.png"/><Relationship Id="rId259" Type="http://schemas.openxmlformats.org/officeDocument/2006/relationships/image" Target="../media/image487.png"/><Relationship Id="rId466" Type="http://schemas.openxmlformats.org/officeDocument/2006/relationships/image" Target="../media/image694.svg"/><Relationship Id="rId23" Type="http://schemas.openxmlformats.org/officeDocument/2006/relationships/image" Target="../media/image251.png"/><Relationship Id="rId119" Type="http://schemas.openxmlformats.org/officeDocument/2006/relationships/image" Target="../media/image347.png"/><Relationship Id="rId326" Type="http://schemas.openxmlformats.org/officeDocument/2006/relationships/image" Target="../media/image554.svg"/><Relationship Id="rId533" Type="http://schemas.openxmlformats.org/officeDocument/2006/relationships/image" Target="../media/image761.svg"/><Relationship Id="rId172" Type="http://schemas.openxmlformats.org/officeDocument/2006/relationships/image" Target="../media/image400.svg"/><Relationship Id="rId477" Type="http://schemas.openxmlformats.org/officeDocument/2006/relationships/image" Target="../media/image705.png"/><Relationship Id="rId337" Type="http://schemas.openxmlformats.org/officeDocument/2006/relationships/image" Target="../media/image565.png"/><Relationship Id="rId34" Type="http://schemas.openxmlformats.org/officeDocument/2006/relationships/image" Target="../media/image262.svg"/><Relationship Id="rId544" Type="http://schemas.openxmlformats.org/officeDocument/2006/relationships/image" Target="../media/image772.png"/><Relationship Id="rId183" Type="http://schemas.openxmlformats.org/officeDocument/2006/relationships/image" Target="../media/image411.png"/><Relationship Id="rId390" Type="http://schemas.openxmlformats.org/officeDocument/2006/relationships/image" Target="../media/image618.svg"/><Relationship Id="rId404" Type="http://schemas.openxmlformats.org/officeDocument/2006/relationships/image" Target="../media/image632.svg"/><Relationship Id="rId250" Type="http://schemas.openxmlformats.org/officeDocument/2006/relationships/image" Target="../media/image478.svg"/><Relationship Id="rId488" Type="http://schemas.openxmlformats.org/officeDocument/2006/relationships/image" Target="../media/image716.svg"/><Relationship Id="rId45" Type="http://schemas.openxmlformats.org/officeDocument/2006/relationships/image" Target="../media/image273.png"/><Relationship Id="rId110" Type="http://schemas.openxmlformats.org/officeDocument/2006/relationships/image" Target="../media/image338.svg"/><Relationship Id="rId348" Type="http://schemas.openxmlformats.org/officeDocument/2006/relationships/image" Target="../media/image576.svg"/><Relationship Id="rId555" Type="http://schemas.openxmlformats.org/officeDocument/2006/relationships/image" Target="../media/image78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8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4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9.svg"/><Relationship Id="rId18" Type="http://schemas.openxmlformats.org/officeDocument/2006/relationships/image" Target="../media/image833.svg"/><Relationship Id="rId26" Type="http://schemas.openxmlformats.org/officeDocument/2006/relationships/image" Target="../media/image841.svg"/><Relationship Id="rId39" Type="http://schemas.openxmlformats.org/officeDocument/2006/relationships/image" Target="../media/image846.svg"/><Relationship Id="rId21" Type="http://schemas.openxmlformats.org/officeDocument/2006/relationships/image" Target="../media/image836.png"/><Relationship Id="rId34" Type="http://schemas.openxmlformats.org/officeDocument/2006/relationships/image" Target="../media/image758.png"/><Relationship Id="rId7" Type="http://schemas.openxmlformats.org/officeDocument/2006/relationships/image" Target="../media/image520.svg"/><Relationship Id="rId2" Type="http://schemas.openxmlformats.org/officeDocument/2006/relationships/image" Target="../media/image824.jpeg"/><Relationship Id="rId16" Type="http://schemas.openxmlformats.org/officeDocument/2006/relationships/image" Target="../media/image755.png"/><Relationship Id="rId20" Type="http://schemas.openxmlformats.org/officeDocument/2006/relationships/image" Target="../media/image835.svg"/><Relationship Id="rId29" Type="http://schemas.openxmlformats.org/officeDocument/2006/relationships/image" Target="../media/image635.png"/><Relationship Id="rId41" Type="http://schemas.openxmlformats.org/officeDocument/2006/relationships/image" Target="../media/image84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9.png"/><Relationship Id="rId11" Type="http://schemas.openxmlformats.org/officeDocument/2006/relationships/image" Target="../media/image827.svg"/><Relationship Id="rId24" Type="http://schemas.openxmlformats.org/officeDocument/2006/relationships/image" Target="../media/image839.svg"/><Relationship Id="rId32" Type="http://schemas.openxmlformats.org/officeDocument/2006/relationships/image" Target="../media/image566.svg"/><Relationship Id="rId37" Type="http://schemas.openxmlformats.org/officeDocument/2006/relationships/image" Target="../media/image844.svg"/><Relationship Id="rId40" Type="http://schemas.openxmlformats.org/officeDocument/2006/relationships/image" Target="../media/image847.png"/><Relationship Id="rId5" Type="http://schemas.openxmlformats.org/officeDocument/2006/relationships/image" Target="../media/image544.svg"/><Relationship Id="rId15" Type="http://schemas.openxmlformats.org/officeDocument/2006/relationships/image" Target="../media/image831.svg"/><Relationship Id="rId23" Type="http://schemas.openxmlformats.org/officeDocument/2006/relationships/image" Target="../media/image838.png"/><Relationship Id="rId28" Type="http://schemas.openxmlformats.org/officeDocument/2006/relationships/image" Target="../media/image702.svg"/><Relationship Id="rId36" Type="http://schemas.openxmlformats.org/officeDocument/2006/relationships/image" Target="../media/image843.png"/><Relationship Id="rId10" Type="http://schemas.openxmlformats.org/officeDocument/2006/relationships/image" Target="../media/image826.png"/><Relationship Id="rId19" Type="http://schemas.openxmlformats.org/officeDocument/2006/relationships/image" Target="../media/image834.png"/><Relationship Id="rId31" Type="http://schemas.openxmlformats.org/officeDocument/2006/relationships/image" Target="../media/image565.png"/><Relationship Id="rId4" Type="http://schemas.openxmlformats.org/officeDocument/2006/relationships/image" Target="../media/image543.png"/><Relationship Id="rId9" Type="http://schemas.openxmlformats.org/officeDocument/2006/relationships/image" Target="../media/image576.svg"/><Relationship Id="rId14" Type="http://schemas.openxmlformats.org/officeDocument/2006/relationships/image" Target="../media/image830.png"/><Relationship Id="rId22" Type="http://schemas.openxmlformats.org/officeDocument/2006/relationships/image" Target="../media/image837.svg"/><Relationship Id="rId27" Type="http://schemas.openxmlformats.org/officeDocument/2006/relationships/image" Target="../media/image701.png"/><Relationship Id="rId30" Type="http://schemas.openxmlformats.org/officeDocument/2006/relationships/image" Target="../media/image636.svg"/><Relationship Id="rId35" Type="http://schemas.openxmlformats.org/officeDocument/2006/relationships/image" Target="../media/image759.svg"/><Relationship Id="rId8" Type="http://schemas.openxmlformats.org/officeDocument/2006/relationships/image" Target="../media/image575.png"/><Relationship Id="rId3" Type="http://schemas.openxmlformats.org/officeDocument/2006/relationships/image" Target="../media/image825.png"/><Relationship Id="rId12" Type="http://schemas.openxmlformats.org/officeDocument/2006/relationships/image" Target="../media/image828.png"/><Relationship Id="rId17" Type="http://schemas.openxmlformats.org/officeDocument/2006/relationships/image" Target="../media/image832.png"/><Relationship Id="rId25" Type="http://schemas.openxmlformats.org/officeDocument/2006/relationships/image" Target="../media/image840.png"/><Relationship Id="rId33" Type="http://schemas.openxmlformats.org/officeDocument/2006/relationships/image" Target="../media/image842.png"/><Relationship Id="rId38" Type="http://schemas.openxmlformats.org/officeDocument/2006/relationships/image" Target="../media/image8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svg"/><Relationship Id="rId13" Type="http://schemas.openxmlformats.org/officeDocument/2006/relationships/image" Target="../media/image758.png"/><Relationship Id="rId18" Type="http://schemas.openxmlformats.org/officeDocument/2006/relationships/image" Target="../media/image844.svg"/><Relationship Id="rId26" Type="http://schemas.openxmlformats.org/officeDocument/2006/relationships/image" Target="../media/image848.svg"/><Relationship Id="rId3" Type="http://schemas.openxmlformats.org/officeDocument/2006/relationships/image" Target="../media/image543.png"/><Relationship Id="rId21" Type="http://schemas.openxmlformats.org/officeDocument/2006/relationships/image" Target="../media/image851.png"/><Relationship Id="rId7" Type="http://schemas.openxmlformats.org/officeDocument/2006/relationships/image" Target="../media/image575.png"/><Relationship Id="rId12" Type="http://schemas.openxmlformats.org/officeDocument/2006/relationships/image" Target="../media/image702.svg"/><Relationship Id="rId17" Type="http://schemas.openxmlformats.org/officeDocument/2006/relationships/image" Target="../media/image843.png"/><Relationship Id="rId25" Type="http://schemas.openxmlformats.org/officeDocument/2006/relationships/image" Target="../media/image847.png"/><Relationship Id="rId2" Type="http://schemas.openxmlformats.org/officeDocument/2006/relationships/image" Target="../media/image824.jpeg"/><Relationship Id="rId16" Type="http://schemas.openxmlformats.org/officeDocument/2006/relationships/image" Target="../media/image761.svg"/><Relationship Id="rId20" Type="http://schemas.openxmlformats.org/officeDocument/2006/relationships/image" Target="../media/image8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svg"/><Relationship Id="rId11" Type="http://schemas.openxmlformats.org/officeDocument/2006/relationships/image" Target="../media/image701.png"/><Relationship Id="rId24" Type="http://schemas.openxmlformats.org/officeDocument/2006/relationships/image" Target="../media/image846.svg"/><Relationship Id="rId5" Type="http://schemas.openxmlformats.org/officeDocument/2006/relationships/image" Target="../media/image519.png"/><Relationship Id="rId15" Type="http://schemas.openxmlformats.org/officeDocument/2006/relationships/image" Target="../media/image760.png"/><Relationship Id="rId23" Type="http://schemas.openxmlformats.org/officeDocument/2006/relationships/image" Target="../media/image845.png"/><Relationship Id="rId10" Type="http://schemas.openxmlformats.org/officeDocument/2006/relationships/image" Target="../media/image250.svg"/><Relationship Id="rId19" Type="http://schemas.openxmlformats.org/officeDocument/2006/relationships/image" Target="../media/image849.png"/><Relationship Id="rId4" Type="http://schemas.openxmlformats.org/officeDocument/2006/relationships/image" Target="../media/image544.svg"/><Relationship Id="rId9" Type="http://schemas.openxmlformats.org/officeDocument/2006/relationships/image" Target="../media/image249.png"/><Relationship Id="rId14" Type="http://schemas.openxmlformats.org/officeDocument/2006/relationships/image" Target="../media/image759.svg"/><Relationship Id="rId22" Type="http://schemas.openxmlformats.org/officeDocument/2006/relationships/image" Target="../media/image852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1.png"/><Relationship Id="rId18" Type="http://schemas.openxmlformats.org/officeDocument/2006/relationships/image" Target="../media/image848.svg"/><Relationship Id="rId26" Type="http://schemas.openxmlformats.org/officeDocument/2006/relationships/image" Target="../media/image7.png"/><Relationship Id="rId39" Type="http://schemas.openxmlformats.org/officeDocument/2006/relationships/image" Target="../media/image36.svg"/><Relationship Id="rId21" Type="http://schemas.openxmlformats.org/officeDocument/2006/relationships/image" Target="../media/image825.png"/><Relationship Id="rId34" Type="http://schemas.openxmlformats.org/officeDocument/2006/relationships/image" Target="../media/image25.png"/><Relationship Id="rId42" Type="http://schemas.openxmlformats.org/officeDocument/2006/relationships/image" Target="../media/image45.png"/><Relationship Id="rId47" Type="http://schemas.openxmlformats.org/officeDocument/2006/relationships/image" Target="../media/image16.svg"/><Relationship Id="rId50" Type="http://schemas.openxmlformats.org/officeDocument/2006/relationships/image" Target="../media/image29.png"/><Relationship Id="rId55" Type="http://schemas.openxmlformats.org/officeDocument/2006/relationships/image" Target="../media/image34.svg"/><Relationship Id="rId7" Type="http://schemas.openxmlformats.org/officeDocument/2006/relationships/image" Target="../media/image575.png"/><Relationship Id="rId2" Type="http://schemas.openxmlformats.org/officeDocument/2006/relationships/image" Target="../media/image824.jpeg"/><Relationship Id="rId16" Type="http://schemas.openxmlformats.org/officeDocument/2006/relationships/image" Target="../media/image846.svg"/><Relationship Id="rId29" Type="http://schemas.openxmlformats.org/officeDocument/2006/relationships/image" Target="../media/image14.svg"/><Relationship Id="rId11" Type="http://schemas.openxmlformats.org/officeDocument/2006/relationships/image" Target="../media/image849.png"/><Relationship Id="rId24" Type="http://schemas.openxmlformats.org/officeDocument/2006/relationships/image" Target="../media/image5.png"/><Relationship Id="rId32" Type="http://schemas.openxmlformats.org/officeDocument/2006/relationships/image" Target="../media/image23.png"/><Relationship Id="rId37" Type="http://schemas.openxmlformats.org/officeDocument/2006/relationships/image" Target="../media/image28.svg"/><Relationship Id="rId40" Type="http://schemas.openxmlformats.org/officeDocument/2006/relationships/image" Target="../media/image17.png"/><Relationship Id="rId45" Type="http://schemas.openxmlformats.org/officeDocument/2006/relationships/image" Target="../media/image56.svg"/><Relationship Id="rId53" Type="http://schemas.openxmlformats.org/officeDocument/2006/relationships/image" Target="../media/image32.svg"/><Relationship Id="rId58" Type="http://schemas.openxmlformats.org/officeDocument/2006/relationships/image" Target="../media/image47.png"/><Relationship Id="rId5" Type="http://schemas.openxmlformats.org/officeDocument/2006/relationships/image" Target="../media/image519.png"/><Relationship Id="rId61" Type="http://schemas.openxmlformats.org/officeDocument/2006/relationships/image" Target="../media/image54.svg"/><Relationship Id="rId19" Type="http://schemas.openxmlformats.org/officeDocument/2006/relationships/image" Target="../media/image373.png"/><Relationship Id="rId14" Type="http://schemas.openxmlformats.org/officeDocument/2006/relationships/image" Target="../media/image852.svg"/><Relationship Id="rId22" Type="http://schemas.openxmlformats.org/officeDocument/2006/relationships/image" Target="../media/image3.png"/><Relationship Id="rId27" Type="http://schemas.openxmlformats.org/officeDocument/2006/relationships/image" Target="../media/image8.svg"/><Relationship Id="rId30" Type="http://schemas.openxmlformats.org/officeDocument/2006/relationships/image" Target="../media/image21.png"/><Relationship Id="rId35" Type="http://schemas.openxmlformats.org/officeDocument/2006/relationships/image" Target="../media/image26.svg"/><Relationship Id="rId43" Type="http://schemas.openxmlformats.org/officeDocument/2006/relationships/image" Target="../media/image46.svg"/><Relationship Id="rId48" Type="http://schemas.openxmlformats.org/officeDocument/2006/relationships/image" Target="../media/image19.png"/><Relationship Id="rId56" Type="http://schemas.openxmlformats.org/officeDocument/2006/relationships/image" Target="../media/image43.png"/><Relationship Id="rId8" Type="http://schemas.openxmlformats.org/officeDocument/2006/relationships/image" Target="../media/image576.svg"/><Relationship Id="rId51" Type="http://schemas.openxmlformats.org/officeDocument/2006/relationships/image" Target="../media/image30.svg"/><Relationship Id="rId3" Type="http://schemas.openxmlformats.org/officeDocument/2006/relationships/image" Target="../media/image543.png"/><Relationship Id="rId12" Type="http://schemas.openxmlformats.org/officeDocument/2006/relationships/image" Target="../media/image850.svg"/><Relationship Id="rId17" Type="http://schemas.openxmlformats.org/officeDocument/2006/relationships/image" Target="../media/image847.png"/><Relationship Id="rId25" Type="http://schemas.openxmlformats.org/officeDocument/2006/relationships/image" Target="../media/image6.svg"/><Relationship Id="rId33" Type="http://schemas.openxmlformats.org/officeDocument/2006/relationships/image" Target="../media/image24.svg"/><Relationship Id="rId38" Type="http://schemas.openxmlformats.org/officeDocument/2006/relationships/image" Target="../media/image35.png"/><Relationship Id="rId46" Type="http://schemas.openxmlformats.org/officeDocument/2006/relationships/image" Target="../media/image15.png"/><Relationship Id="rId59" Type="http://schemas.openxmlformats.org/officeDocument/2006/relationships/image" Target="../media/image48.svg"/><Relationship Id="rId20" Type="http://schemas.openxmlformats.org/officeDocument/2006/relationships/image" Target="../media/image374.svg"/><Relationship Id="rId41" Type="http://schemas.openxmlformats.org/officeDocument/2006/relationships/image" Target="../media/image18.svg"/><Relationship Id="rId5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svg"/><Relationship Id="rId15" Type="http://schemas.openxmlformats.org/officeDocument/2006/relationships/image" Target="../media/image845.png"/><Relationship Id="rId23" Type="http://schemas.openxmlformats.org/officeDocument/2006/relationships/image" Target="../media/image4.svg"/><Relationship Id="rId28" Type="http://schemas.openxmlformats.org/officeDocument/2006/relationships/image" Target="../media/image13.png"/><Relationship Id="rId36" Type="http://schemas.openxmlformats.org/officeDocument/2006/relationships/image" Target="../media/image27.png"/><Relationship Id="rId49" Type="http://schemas.openxmlformats.org/officeDocument/2006/relationships/image" Target="../media/image20.svg"/><Relationship Id="rId57" Type="http://schemas.openxmlformats.org/officeDocument/2006/relationships/image" Target="../media/image44.svg"/><Relationship Id="rId10" Type="http://schemas.openxmlformats.org/officeDocument/2006/relationships/image" Target="../media/image250.svg"/><Relationship Id="rId31" Type="http://schemas.openxmlformats.org/officeDocument/2006/relationships/image" Target="../media/image22.svg"/><Relationship Id="rId44" Type="http://schemas.openxmlformats.org/officeDocument/2006/relationships/image" Target="../media/image55.png"/><Relationship Id="rId52" Type="http://schemas.openxmlformats.org/officeDocument/2006/relationships/image" Target="../media/image31.png"/><Relationship Id="rId60" Type="http://schemas.openxmlformats.org/officeDocument/2006/relationships/image" Target="../media/image53.png"/><Relationship Id="rId4" Type="http://schemas.openxmlformats.org/officeDocument/2006/relationships/image" Target="../media/image544.svg"/><Relationship Id="rId9" Type="http://schemas.openxmlformats.org/officeDocument/2006/relationships/image" Target="../media/image2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6.png"/><Relationship Id="rId13" Type="http://schemas.openxmlformats.org/officeDocument/2006/relationships/image" Target="../media/image841.svg"/><Relationship Id="rId18" Type="http://schemas.openxmlformats.org/officeDocument/2006/relationships/image" Target="../media/image755.png"/><Relationship Id="rId26" Type="http://schemas.openxmlformats.org/officeDocument/2006/relationships/image" Target="../media/image520.svg"/><Relationship Id="rId3" Type="http://schemas.openxmlformats.org/officeDocument/2006/relationships/image" Target="../media/image426.svg"/><Relationship Id="rId21" Type="http://schemas.openxmlformats.org/officeDocument/2006/relationships/image" Target="../media/image701.png"/><Relationship Id="rId7" Type="http://schemas.openxmlformats.org/officeDocument/2006/relationships/image" Target="../media/image835.svg"/><Relationship Id="rId12" Type="http://schemas.openxmlformats.org/officeDocument/2006/relationships/image" Target="../media/image840.png"/><Relationship Id="rId17" Type="http://schemas.openxmlformats.org/officeDocument/2006/relationships/image" Target="../media/image831.svg"/><Relationship Id="rId25" Type="http://schemas.openxmlformats.org/officeDocument/2006/relationships/image" Target="../media/image519.png"/><Relationship Id="rId2" Type="http://schemas.openxmlformats.org/officeDocument/2006/relationships/image" Target="../media/image425.png"/><Relationship Id="rId16" Type="http://schemas.openxmlformats.org/officeDocument/2006/relationships/image" Target="../media/image830.png"/><Relationship Id="rId20" Type="http://schemas.openxmlformats.org/officeDocument/2006/relationships/image" Target="../media/image833.svg"/><Relationship Id="rId29" Type="http://schemas.openxmlformats.org/officeDocument/2006/relationships/image" Target="../media/image5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4.png"/><Relationship Id="rId11" Type="http://schemas.openxmlformats.org/officeDocument/2006/relationships/image" Target="../media/image839.svg"/><Relationship Id="rId24" Type="http://schemas.openxmlformats.org/officeDocument/2006/relationships/image" Target="../media/image544.svg"/><Relationship Id="rId32" Type="http://schemas.openxmlformats.org/officeDocument/2006/relationships/image" Target="../media/image698.svg"/><Relationship Id="rId5" Type="http://schemas.openxmlformats.org/officeDocument/2006/relationships/image" Target="../media/image853.png"/><Relationship Id="rId15" Type="http://schemas.openxmlformats.org/officeDocument/2006/relationships/image" Target="../media/image829.svg"/><Relationship Id="rId23" Type="http://schemas.openxmlformats.org/officeDocument/2006/relationships/image" Target="../media/image543.png"/><Relationship Id="rId28" Type="http://schemas.openxmlformats.org/officeDocument/2006/relationships/image" Target="../media/image576.svg"/><Relationship Id="rId10" Type="http://schemas.openxmlformats.org/officeDocument/2006/relationships/image" Target="../media/image838.png"/><Relationship Id="rId19" Type="http://schemas.openxmlformats.org/officeDocument/2006/relationships/image" Target="../media/image832.png"/><Relationship Id="rId31" Type="http://schemas.openxmlformats.org/officeDocument/2006/relationships/image" Target="../media/image697.png"/><Relationship Id="rId4" Type="http://schemas.openxmlformats.org/officeDocument/2006/relationships/image" Target="../media/image842.png"/><Relationship Id="rId9" Type="http://schemas.openxmlformats.org/officeDocument/2006/relationships/image" Target="../media/image837.svg"/><Relationship Id="rId14" Type="http://schemas.openxmlformats.org/officeDocument/2006/relationships/image" Target="../media/image828.png"/><Relationship Id="rId22" Type="http://schemas.openxmlformats.org/officeDocument/2006/relationships/image" Target="../media/image702.svg"/><Relationship Id="rId27" Type="http://schemas.openxmlformats.org/officeDocument/2006/relationships/image" Target="../media/image575.png"/><Relationship Id="rId30" Type="http://schemas.openxmlformats.org/officeDocument/2006/relationships/image" Target="../media/image56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גרפיקה 2" descr="אישה עם פוני">
            <a:extLst>
              <a:ext uri="{FF2B5EF4-FFF2-40B4-BE49-F238E27FC236}">
                <a16:creationId xmlns:a16="http://schemas.microsoft.com/office/drawing/2014/main" id="{B4EFC596-B6B6-8790-4A94-1A23413B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87" y="23002"/>
            <a:ext cx="502993" cy="453315"/>
          </a:xfrm>
          <a:prstGeom prst="rect">
            <a:avLst/>
          </a:prstGeom>
        </p:spPr>
      </p:pic>
      <p:pic>
        <p:nvPicPr>
          <p:cNvPr id="5" name="גרפיקה 4" descr="אישה עם פוני">
            <a:extLst>
              <a:ext uri="{FF2B5EF4-FFF2-40B4-BE49-F238E27FC236}">
                <a16:creationId xmlns:a16="http://schemas.microsoft.com/office/drawing/2014/main" id="{86D17902-4DF3-ADB6-F0BB-518F1AC54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5" y="528050"/>
            <a:ext cx="484364" cy="558882"/>
          </a:xfrm>
          <a:prstGeom prst="rect">
            <a:avLst/>
          </a:prstGeom>
        </p:spPr>
      </p:pic>
      <p:pic>
        <p:nvPicPr>
          <p:cNvPr id="7" name="גרפיקה 6" descr="אישה עם שיער קצר">
            <a:extLst>
              <a:ext uri="{FF2B5EF4-FFF2-40B4-BE49-F238E27FC236}">
                <a16:creationId xmlns:a16="http://schemas.microsoft.com/office/drawing/2014/main" id="{230A7F09-20D2-877B-4A0F-36C03C5FE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923" y="544980"/>
            <a:ext cx="515413" cy="453315"/>
          </a:xfrm>
          <a:prstGeom prst="rect">
            <a:avLst/>
          </a:prstGeom>
        </p:spPr>
      </p:pic>
      <p:pic>
        <p:nvPicPr>
          <p:cNvPr id="9" name="גרפיקה 8" descr="אישה משיער קצרה">
            <a:extLst>
              <a:ext uri="{FF2B5EF4-FFF2-40B4-BE49-F238E27FC236}">
                <a16:creationId xmlns:a16="http://schemas.microsoft.com/office/drawing/2014/main" id="{528EE514-CDBD-D3CC-75A2-0E2AD2D10C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7242" y="500391"/>
            <a:ext cx="558881" cy="490573"/>
          </a:xfrm>
          <a:prstGeom prst="rect">
            <a:avLst/>
          </a:prstGeom>
        </p:spPr>
      </p:pic>
      <p:pic>
        <p:nvPicPr>
          <p:cNvPr id="11" name="גרפיקה 10" descr="אישה עם שיער קשור">
            <a:extLst>
              <a:ext uri="{FF2B5EF4-FFF2-40B4-BE49-F238E27FC236}">
                <a16:creationId xmlns:a16="http://schemas.microsoft.com/office/drawing/2014/main" id="{C1D9C56A-49E9-A91A-74BD-12835E85A6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5793" y="-1037"/>
            <a:ext cx="478154" cy="478154"/>
          </a:xfrm>
          <a:prstGeom prst="rect">
            <a:avLst/>
          </a:prstGeom>
        </p:spPr>
      </p:pic>
      <p:pic>
        <p:nvPicPr>
          <p:cNvPr id="13" name="גרפיקה 12" descr="אישה לובש כובע גרב">
            <a:extLst>
              <a:ext uri="{FF2B5EF4-FFF2-40B4-BE49-F238E27FC236}">
                <a16:creationId xmlns:a16="http://schemas.microsoft.com/office/drawing/2014/main" id="{8968FC47-2405-B0F2-F96E-7ABD2A617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8965" y="0"/>
            <a:ext cx="440895" cy="465734"/>
          </a:xfrm>
          <a:prstGeom prst="rect">
            <a:avLst/>
          </a:prstGeom>
        </p:spPr>
      </p:pic>
      <p:pic>
        <p:nvPicPr>
          <p:cNvPr id="15" name="גרפיקה 14" descr="אישה עם שיער אפרו">
            <a:extLst>
              <a:ext uri="{FF2B5EF4-FFF2-40B4-BE49-F238E27FC236}">
                <a16:creationId xmlns:a16="http://schemas.microsoft.com/office/drawing/2014/main" id="{B96A6B82-4E85-310F-263D-5FB005DC97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790" y="1093610"/>
            <a:ext cx="707916" cy="633399"/>
          </a:xfrm>
          <a:prstGeom prst="rect">
            <a:avLst/>
          </a:prstGeom>
        </p:spPr>
      </p:pic>
      <p:pic>
        <p:nvPicPr>
          <p:cNvPr id="17" name="גרפיקה 16" descr="אישה עם שיער קשור">
            <a:extLst>
              <a:ext uri="{FF2B5EF4-FFF2-40B4-BE49-F238E27FC236}">
                <a16:creationId xmlns:a16="http://schemas.microsoft.com/office/drawing/2014/main" id="{8BC6FD77-26F0-1AFF-541F-FBB544B8A6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3630" y="1771724"/>
            <a:ext cx="515413" cy="565091"/>
          </a:xfrm>
          <a:prstGeom prst="rect">
            <a:avLst/>
          </a:prstGeom>
        </p:spPr>
      </p:pic>
      <p:pic>
        <p:nvPicPr>
          <p:cNvPr id="19" name="גרפיקה 18" descr="אישה עם ימי עליונה">
            <a:extLst>
              <a:ext uri="{FF2B5EF4-FFF2-40B4-BE49-F238E27FC236}">
                <a16:creationId xmlns:a16="http://schemas.microsoft.com/office/drawing/2014/main" id="{3B59A441-14C4-6E07-C2B2-61FA167300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04884" y="1728251"/>
            <a:ext cx="534042" cy="589930"/>
          </a:xfrm>
          <a:prstGeom prst="rect">
            <a:avLst/>
          </a:prstGeom>
        </p:spPr>
      </p:pic>
      <p:pic>
        <p:nvPicPr>
          <p:cNvPr id="21" name="גרפיקה 20" descr="אישה עם ימי עליונה">
            <a:extLst>
              <a:ext uri="{FF2B5EF4-FFF2-40B4-BE49-F238E27FC236}">
                <a16:creationId xmlns:a16="http://schemas.microsoft.com/office/drawing/2014/main" id="{3C10DA69-962E-E9D0-55BD-1BE876AAAA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7662" y="2785401"/>
            <a:ext cx="409846" cy="509203"/>
          </a:xfrm>
          <a:prstGeom prst="rect">
            <a:avLst/>
          </a:prstGeom>
        </p:spPr>
      </p:pic>
      <p:pic>
        <p:nvPicPr>
          <p:cNvPr id="23" name="גרפיקה 22" descr="אישה עם cornrows">
            <a:extLst>
              <a:ext uri="{FF2B5EF4-FFF2-40B4-BE49-F238E27FC236}">
                <a16:creationId xmlns:a16="http://schemas.microsoft.com/office/drawing/2014/main" id="{1C240F4C-4408-E13A-424F-C69CD8F7E0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9683" y="1132371"/>
            <a:ext cx="509203" cy="577511"/>
          </a:xfrm>
          <a:prstGeom prst="rect">
            <a:avLst/>
          </a:prstGeom>
        </p:spPr>
      </p:pic>
      <p:pic>
        <p:nvPicPr>
          <p:cNvPr id="25" name="גרפיקה 24" descr="אישה עם cornrows">
            <a:extLst>
              <a:ext uri="{FF2B5EF4-FFF2-40B4-BE49-F238E27FC236}">
                <a16:creationId xmlns:a16="http://schemas.microsoft.com/office/drawing/2014/main" id="{9E57E868-6230-CF5C-F075-458D7365A80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24527" y="-112144"/>
            <a:ext cx="453315" cy="565091"/>
          </a:xfrm>
          <a:prstGeom prst="rect">
            <a:avLst/>
          </a:prstGeom>
        </p:spPr>
      </p:pic>
      <p:pic>
        <p:nvPicPr>
          <p:cNvPr id="27" name="גרפיקה 26" descr="אישה עם שיער מסולסל">
            <a:extLst>
              <a:ext uri="{FF2B5EF4-FFF2-40B4-BE49-F238E27FC236}">
                <a16:creationId xmlns:a16="http://schemas.microsoft.com/office/drawing/2014/main" id="{81483524-8108-D312-B2DC-CCCC4D95F8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10031" y="1120237"/>
            <a:ext cx="732755" cy="502993"/>
          </a:xfrm>
          <a:prstGeom prst="rect">
            <a:avLst/>
          </a:prstGeom>
        </p:spPr>
      </p:pic>
      <p:pic>
        <p:nvPicPr>
          <p:cNvPr id="29" name="גרפיקה 28" descr="איש עם רסאטות">
            <a:extLst>
              <a:ext uri="{FF2B5EF4-FFF2-40B4-BE49-F238E27FC236}">
                <a16:creationId xmlns:a16="http://schemas.microsoft.com/office/drawing/2014/main" id="{B01FB324-1E5E-00C0-2F66-B4F87CB922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830011" y="476673"/>
            <a:ext cx="565091" cy="521622"/>
          </a:xfrm>
          <a:prstGeom prst="rect">
            <a:avLst/>
          </a:prstGeom>
        </p:spPr>
      </p:pic>
      <p:pic>
        <p:nvPicPr>
          <p:cNvPr id="31" name="גרפיקה 30" descr="איש עם רסאטות">
            <a:extLst>
              <a:ext uri="{FF2B5EF4-FFF2-40B4-BE49-F238E27FC236}">
                <a16:creationId xmlns:a16="http://schemas.microsoft.com/office/drawing/2014/main" id="{8900F809-4195-94D5-FAA1-077F673EF9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97258" y="2811789"/>
            <a:ext cx="509203" cy="509203"/>
          </a:xfrm>
          <a:prstGeom prst="rect">
            <a:avLst/>
          </a:prstGeom>
        </p:spPr>
      </p:pic>
      <p:pic>
        <p:nvPicPr>
          <p:cNvPr id="33" name="גרפיקה 32" descr="איש עם חלק שטוח">
            <a:extLst>
              <a:ext uri="{FF2B5EF4-FFF2-40B4-BE49-F238E27FC236}">
                <a16:creationId xmlns:a16="http://schemas.microsoft.com/office/drawing/2014/main" id="{30DEC7B8-907F-F5FB-0713-B8464BC5DBF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9415" y="2791101"/>
            <a:ext cx="366378" cy="502994"/>
          </a:xfrm>
          <a:prstGeom prst="rect">
            <a:avLst/>
          </a:prstGeom>
        </p:spPr>
      </p:pic>
      <p:pic>
        <p:nvPicPr>
          <p:cNvPr id="35" name="גרפיקה 34" descr="איש עם שיער עליון שטוח">
            <a:extLst>
              <a:ext uri="{FF2B5EF4-FFF2-40B4-BE49-F238E27FC236}">
                <a16:creationId xmlns:a16="http://schemas.microsoft.com/office/drawing/2014/main" id="{99141849-8BF7-D0C4-81AA-6CA8DF38E23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0388" y="2811789"/>
            <a:ext cx="378797" cy="459524"/>
          </a:xfrm>
          <a:prstGeom prst="rect">
            <a:avLst/>
          </a:prstGeom>
        </p:spPr>
      </p:pic>
      <p:pic>
        <p:nvPicPr>
          <p:cNvPr id="37" name="גרפיקה 36" descr="אישה עם פול">
            <a:extLst>
              <a:ext uri="{FF2B5EF4-FFF2-40B4-BE49-F238E27FC236}">
                <a16:creationId xmlns:a16="http://schemas.microsoft.com/office/drawing/2014/main" id="{3B456F85-FCD5-96C8-34B3-CD6FD160E9F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092597" y="1021836"/>
            <a:ext cx="496783" cy="534042"/>
          </a:xfrm>
          <a:prstGeom prst="rect">
            <a:avLst/>
          </a:prstGeom>
        </p:spPr>
      </p:pic>
      <p:pic>
        <p:nvPicPr>
          <p:cNvPr id="39" name="גרפיקה 38" descr="אישה Elderly עם שיער בצד">
            <a:extLst>
              <a:ext uri="{FF2B5EF4-FFF2-40B4-BE49-F238E27FC236}">
                <a16:creationId xmlns:a16="http://schemas.microsoft.com/office/drawing/2014/main" id="{5F87CE47-6945-FBD0-B8BF-9C14D3D7118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1698" y="18642"/>
            <a:ext cx="484364" cy="534042"/>
          </a:xfrm>
          <a:prstGeom prst="rect">
            <a:avLst/>
          </a:prstGeom>
        </p:spPr>
      </p:pic>
      <p:pic>
        <p:nvPicPr>
          <p:cNvPr id="41" name="גרפיקה 40" descr="אישה Elderly עם שיער קשור">
            <a:extLst>
              <a:ext uri="{FF2B5EF4-FFF2-40B4-BE49-F238E27FC236}">
                <a16:creationId xmlns:a16="http://schemas.microsoft.com/office/drawing/2014/main" id="{37FE222F-2B06-117C-8A64-65733D10F75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185312" y="-34325"/>
            <a:ext cx="478154" cy="484364"/>
          </a:xfrm>
          <a:prstGeom prst="rect">
            <a:avLst/>
          </a:prstGeom>
        </p:spPr>
      </p:pic>
      <p:pic>
        <p:nvPicPr>
          <p:cNvPr id="45" name="גרפיקה 44" descr="גבר לובש כובע">
            <a:extLst>
              <a:ext uri="{FF2B5EF4-FFF2-40B4-BE49-F238E27FC236}">
                <a16:creationId xmlns:a16="http://schemas.microsoft.com/office/drawing/2014/main" id="{763FA7BF-E52D-1908-0EC1-A2409E07D4D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4189" y="2831179"/>
            <a:ext cx="571301" cy="490574"/>
          </a:xfrm>
          <a:prstGeom prst="rect">
            <a:avLst/>
          </a:prstGeom>
        </p:spPr>
      </p:pic>
      <p:pic>
        <p:nvPicPr>
          <p:cNvPr id="47" name="גרפיקה 46" descr="איש עם שיער צמת">
            <a:extLst>
              <a:ext uri="{FF2B5EF4-FFF2-40B4-BE49-F238E27FC236}">
                <a16:creationId xmlns:a16="http://schemas.microsoft.com/office/drawing/2014/main" id="{C73E748B-DF88-5BA0-18EA-359EFBCDFB8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44102" y="1846921"/>
            <a:ext cx="416056" cy="496783"/>
          </a:xfrm>
          <a:prstGeom prst="rect">
            <a:avLst/>
          </a:prstGeom>
        </p:spPr>
      </p:pic>
      <p:pic>
        <p:nvPicPr>
          <p:cNvPr id="49" name="גרפיקה 48" descr="אישה עם שיער ארוך">
            <a:extLst>
              <a:ext uri="{FF2B5EF4-FFF2-40B4-BE49-F238E27FC236}">
                <a16:creationId xmlns:a16="http://schemas.microsoft.com/office/drawing/2014/main" id="{AD0A102B-29DC-51BD-6C58-8F09708AADA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360117" y="1636157"/>
            <a:ext cx="614769" cy="683077"/>
          </a:xfrm>
          <a:prstGeom prst="rect">
            <a:avLst/>
          </a:prstGeom>
        </p:spPr>
      </p:pic>
      <p:pic>
        <p:nvPicPr>
          <p:cNvPr id="51" name="גרפיקה 50" descr="אישה עם שיער מסולסל ארוך">
            <a:extLst>
              <a:ext uri="{FF2B5EF4-FFF2-40B4-BE49-F238E27FC236}">
                <a16:creationId xmlns:a16="http://schemas.microsoft.com/office/drawing/2014/main" id="{11383D1C-83FB-D4CC-2A34-001A95D1EEB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3790" y="1843016"/>
            <a:ext cx="652028" cy="577511"/>
          </a:xfrm>
          <a:prstGeom prst="rect">
            <a:avLst/>
          </a:prstGeom>
        </p:spPr>
      </p:pic>
      <p:pic>
        <p:nvPicPr>
          <p:cNvPr id="53" name="גרפיקה 52" descr="אישה עם שיער גלי ארוך">
            <a:extLst>
              <a:ext uri="{FF2B5EF4-FFF2-40B4-BE49-F238E27FC236}">
                <a16:creationId xmlns:a16="http://schemas.microsoft.com/office/drawing/2014/main" id="{9804696D-BF56-6DB4-7D1C-0AD293A5ACB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68632" y="363775"/>
            <a:ext cx="546462" cy="627189"/>
          </a:xfrm>
          <a:prstGeom prst="rect">
            <a:avLst/>
          </a:prstGeom>
        </p:spPr>
      </p:pic>
      <p:pic>
        <p:nvPicPr>
          <p:cNvPr id="55" name="גרפיקה 54" descr="נקבה עם פוני">
            <a:extLst>
              <a:ext uri="{FF2B5EF4-FFF2-40B4-BE49-F238E27FC236}">
                <a16:creationId xmlns:a16="http://schemas.microsoft.com/office/drawing/2014/main" id="{93C90A30-F1D1-43A8-E2CF-E7566517FAF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91021" y="916731"/>
            <a:ext cx="534042" cy="732755"/>
          </a:xfrm>
          <a:prstGeom prst="rect">
            <a:avLst/>
          </a:prstGeom>
        </p:spPr>
      </p:pic>
      <p:pic>
        <p:nvPicPr>
          <p:cNvPr id="57" name="גרפיקה 56" descr="נקבה עם שיער קצר">
            <a:extLst>
              <a:ext uri="{FF2B5EF4-FFF2-40B4-BE49-F238E27FC236}">
                <a16:creationId xmlns:a16="http://schemas.microsoft.com/office/drawing/2014/main" id="{4B9ED203-2C8C-D24B-C732-E2D107E7393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983907" y="2818962"/>
            <a:ext cx="459524" cy="484363"/>
          </a:xfrm>
          <a:prstGeom prst="rect">
            <a:avLst/>
          </a:prstGeom>
        </p:spPr>
      </p:pic>
      <p:pic>
        <p:nvPicPr>
          <p:cNvPr id="59" name="גרפיקה 58" descr="נקבה עם שיער קצר">
            <a:extLst>
              <a:ext uri="{FF2B5EF4-FFF2-40B4-BE49-F238E27FC236}">
                <a16:creationId xmlns:a16="http://schemas.microsoft.com/office/drawing/2014/main" id="{6E53748B-DEE4-8F71-FC66-3111F9A34DB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929107" y="1691452"/>
            <a:ext cx="565091" cy="502993"/>
          </a:xfrm>
          <a:prstGeom prst="rect">
            <a:avLst/>
          </a:prstGeom>
        </p:spPr>
      </p:pic>
      <p:pic>
        <p:nvPicPr>
          <p:cNvPr id="61" name="גרפיקה 60" descr="כובע beret רך">
            <a:extLst>
              <a:ext uri="{FF2B5EF4-FFF2-40B4-BE49-F238E27FC236}">
                <a16:creationId xmlns:a16="http://schemas.microsoft.com/office/drawing/2014/main" id="{4B7A4862-4930-6B63-DAE1-3886D01B8CD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246317" y="18642"/>
            <a:ext cx="743040" cy="464400"/>
          </a:xfrm>
          <a:prstGeom prst="rect">
            <a:avLst/>
          </a:prstGeom>
        </p:spPr>
      </p:pic>
      <p:pic>
        <p:nvPicPr>
          <p:cNvPr id="63" name="גרפיקה 62" descr="כובע beret שטוח">
            <a:extLst>
              <a:ext uri="{FF2B5EF4-FFF2-40B4-BE49-F238E27FC236}">
                <a16:creationId xmlns:a16="http://schemas.microsoft.com/office/drawing/2014/main" id="{5BC3E232-4C1F-B44A-76D3-6FD4D6BC510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240059" y="421468"/>
            <a:ext cx="790468" cy="464400"/>
          </a:xfrm>
          <a:prstGeom prst="rect">
            <a:avLst/>
          </a:prstGeom>
        </p:spPr>
      </p:pic>
      <p:pic>
        <p:nvPicPr>
          <p:cNvPr id="65" name="גרפיקה 64" descr="כובע בוקרים גדול">
            <a:extLst>
              <a:ext uri="{FF2B5EF4-FFF2-40B4-BE49-F238E27FC236}">
                <a16:creationId xmlns:a16="http://schemas.microsoft.com/office/drawing/2014/main" id="{66C443FA-3D58-1737-AE06-F4371C1166E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420810" y="1710748"/>
            <a:ext cx="725625" cy="464400"/>
          </a:xfrm>
          <a:prstGeom prst="rect">
            <a:avLst/>
          </a:prstGeom>
        </p:spPr>
      </p:pic>
      <p:pic>
        <p:nvPicPr>
          <p:cNvPr id="67" name="גרפיקה 66" descr="מפדורה עם תבנית">
            <a:extLst>
              <a:ext uri="{FF2B5EF4-FFF2-40B4-BE49-F238E27FC236}">
                <a16:creationId xmlns:a16="http://schemas.microsoft.com/office/drawing/2014/main" id="{B39D8BA7-3A3E-91D4-9E2A-25CF61BAA92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272138" y="804331"/>
            <a:ext cx="833538" cy="464400"/>
          </a:xfrm>
          <a:prstGeom prst="rect">
            <a:avLst/>
          </a:prstGeom>
        </p:spPr>
      </p:pic>
      <p:pic>
        <p:nvPicPr>
          <p:cNvPr id="69" name="גרפיקה 68" descr="Headdress ארוך">
            <a:extLst>
              <a:ext uri="{FF2B5EF4-FFF2-40B4-BE49-F238E27FC236}">
                <a16:creationId xmlns:a16="http://schemas.microsoft.com/office/drawing/2014/main" id="{E5AE6640-E4E0-5AD1-D89B-F70CB42CB64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148096" y="49078"/>
            <a:ext cx="293305" cy="464400"/>
          </a:xfrm>
          <a:prstGeom prst="rect">
            <a:avLst/>
          </a:prstGeom>
        </p:spPr>
      </p:pic>
      <p:pic>
        <p:nvPicPr>
          <p:cNvPr id="71" name="גרפיקה 70" descr="Bandana ארוך">
            <a:extLst>
              <a:ext uri="{FF2B5EF4-FFF2-40B4-BE49-F238E27FC236}">
                <a16:creationId xmlns:a16="http://schemas.microsoft.com/office/drawing/2014/main" id="{7790E602-D414-E30A-7261-73BCFFFC83D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586873" y="1241690"/>
            <a:ext cx="290250" cy="464400"/>
          </a:xfrm>
          <a:prstGeom prst="rect">
            <a:avLst/>
          </a:prstGeom>
        </p:spPr>
      </p:pic>
      <p:pic>
        <p:nvPicPr>
          <p:cNvPr id="73" name="גרפיקה 72" descr="מheadscarf">
            <a:extLst>
              <a:ext uri="{FF2B5EF4-FFF2-40B4-BE49-F238E27FC236}">
                <a16:creationId xmlns:a16="http://schemas.microsoft.com/office/drawing/2014/main" id="{BA70CA12-FB42-20A4-5A33-AFF0C382312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188905" y="441397"/>
            <a:ext cx="412318" cy="464400"/>
          </a:xfrm>
          <a:prstGeom prst="rect">
            <a:avLst/>
          </a:prstGeom>
        </p:spPr>
      </p:pic>
      <p:pic>
        <p:nvPicPr>
          <p:cNvPr id="75" name="גרפיקה 74" descr="טורבן שטוח">
            <a:extLst>
              <a:ext uri="{FF2B5EF4-FFF2-40B4-BE49-F238E27FC236}">
                <a16:creationId xmlns:a16="http://schemas.microsoft.com/office/drawing/2014/main" id="{955F50FA-9B8A-3CF1-8653-169962C43AF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92127" y="956726"/>
            <a:ext cx="498547" cy="464400"/>
          </a:xfrm>
          <a:prstGeom prst="rect">
            <a:avLst/>
          </a:prstGeom>
        </p:spPr>
      </p:pic>
      <p:pic>
        <p:nvPicPr>
          <p:cNvPr id="77" name="גרפיקה 76" descr="שכבת טורבן headdress">
            <a:extLst>
              <a:ext uri="{FF2B5EF4-FFF2-40B4-BE49-F238E27FC236}">
                <a16:creationId xmlns:a16="http://schemas.microsoft.com/office/drawing/2014/main" id="{DB64E40F-591F-7FF7-A207-99547B4970A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114051" y="1487222"/>
            <a:ext cx="570316" cy="464400"/>
          </a:xfrm>
          <a:prstGeom prst="rect">
            <a:avLst/>
          </a:prstGeom>
        </p:spPr>
      </p:pic>
      <p:pic>
        <p:nvPicPr>
          <p:cNvPr id="79" name="גרפיקה 78" descr="פרצוף כועס עם פאנג">
            <a:extLst>
              <a:ext uri="{FF2B5EF4-FFF2-40B4-BE49-F238E27FC236}">
                <a16:creationId xmlns:a16="http://schemas.microsoft.com/office/drawing/2014/main" id="{31D135B6-EE9C-2060-6081-273225FAF46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1069010" y="14004"/>
            <a:ext cx="478913" cy="464400"/>
          </a:xfrm>
          <a:prstGeom prst="rect">
            <a:avLst/>
          </a:prstGeom>
        </p:spPr>
      </p:pic>
      <p:pic>
        <p:nvPicPr>
          <p:cNvPr id="81" name="גרפיקה 80" descr="פרצוף שמח עם עיניים גדולות">
            <a:extLst>
              <a:ext uri="{FF2B5EF4-FFF2-40B4-BE49-F238E27FC236}">
                <a16:creationId xmlns:a16="http://schemas.microsoft.com/office/drawing/2014/main" id="{9061ECAD-C6DA-9F53-97E1-1DB535896CD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1619586" y="14004"/>
            <a:ext cx="490937" cy="464400"/>
          </a:xfrm>
          <a:prstGeom prst="rect">
            <a:avLst/>
          </a:prstGeom>
        </p:spPr>
      </p:pic>
      <p:pic>
        <p:nvPicPr>
          <p:cNvPr id="83" name="גרפיקה 82" descr="פרצוף מחייך עם שיניים">
            <a:extLst>
              <a:ext uri="{FF2B5EF4-FFF2-40B4-BE49-F238E27FC236}">
                <a16:creationId xmlns:a16="http://schemas.microsoft.com/office/drawing/2014/main" id="{3EF8B59C-8092-F49C-C045-6F946557760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039530" y="-47410"/>
            <a:ext cx="424594" cy="464400"/>
          </a:xfrm>
          <a:prstGeom prst="rect">
            <a:avLst/>
          </a:prstGeom>
        </p:spPr>
      </p:pic>
      <p:pic>
        <p:nvPicPr>
          <p:cNvPr id="85" name="גרפיקה 84" descr="פרצוף משועמם">
            <a:extLst>
              <a:ext uri="{FF2B5EF4-FFF2-40B4-BE49-F238E27FC236}">
                <a16:creationId xmlns:a16="http://schemas.microsoft.com/office/drawing/2014/main" id="{3CF22D0A-130A-6885-82D8-3C49EC963FC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0567710" y="-7219"/>
            <a:ext cx="424594" cy="464400"/>
          </a:xfrm>
          <a:prstGeom prst="rect">
            <a:avLst/>
          </a:prstGeom>
        </p:spPr>
      </p:pic>
      <p:pic>
        <p:nvPicPr>
          <p:cNvPr id="87" name="גרפיקה 86" descr="פרצוף מחייך">
            <a:extLst>
              <a:ext uri="{FF2B5EF4-FFF2-40B4-BE49-F238E27FC236}">
                <a16:creationId xmlns:a16="http://schemas.microsoft.com/office/drawing/2014/main" id="{BABB0334-0468-5BDE-2172-5229315316D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9007239" y="-61799"/>
            <a:ext cx="450327" cy="464400"/>
          </a:xfrm>
          <a:prstGeom prst="rect">
            <a:avLst/>
          </a:prstGeom>
        </p:spPr>
      </p:pic>
      <p:pic>
        <p:nvPicPr>
          <p:cNvPr id="89" name="גרפיקה 88" descr="פרצוף ללא פה">
            <a:extLst>
              <a:ext uri="{FF2B5EF4-FFF2-40B4-BE49-F238E27FC236}">
                <a16:creationId xmlns:a16="http://schemas.microsoft.com/office/drawing/2014/main" id="{ABE02C65-DAF5-8037-2AF6-6F6D9E4EF16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10152" y="-34571"/>
            <a:ext cx="450327" cy="464400"/>
          </a:xfrm>
          <a:prstGeom prst="rect">
            <a:avLst/>
          </a:prstGeom>
        </p:spPr>
      </p:pic>
      <p:pic>
        <p:nvPicPr>
          <p:cNvPr id="91" name="גרפיקה 90" descr="פרצוף מחייך עם פה פתוח ועיניים עצומות בחוזקה">
            <a:extLst>
              <a:ext uri="{FF2B5EF4-FFF2-40B4-BE49-F238E27FC236}">
                <a16:creationId xmlns:a16="http://schemas.microsoft.com/office/drawing/2014/main" id="{80B23F67-77A0-1C6C-E954-1E2E44351CD1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715216" y="506265"/>
            <a:ext cx="424594" cy="464400"/>
          </a:xfrm>
          <a:prstGeom prst="rect">
            <a:avLst/>
          </a:prstGeom>
        </p:spPr>
      </p:pic>
      <p:pic>
        <p:nvPicPr>
          <p:cNvPr id="93" name="גרפיקה 92" descr="פרצוף ודאג">
            <a:extLst>
              <a:ext uri="{FF2B5EF4-FFF2-40B4-BE49-F238E27FC236}">
                <a16:creationId xmlns:a16="http://schemas.microsoft.com/office/drawing/2014/main" id="{7D16E6B5-F6E1-8DFA-7CAB-B7E8A4D88CB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0622857" y="463682"/>
            <a:ext cx="424594" cy="464400"/>
          </a:xfrm>
          <a:prstGeom prst="rect">
            <a:avLst/>
          </a:prstGeom>
        </p:spPr>
      </p:pic>
      <p:pic>
        <p:nvPicPr>
          <p:cNvPr id="95" name="גרפיקה 94" descr="פרצוף פוחד">
            <a:extLst>
              <a:ext uri="{FF2B5EF4-FFF2-40B4-BE49-F238E27FC236}">
                <a16:creationId xmlns:a16="http://schemas.microsoft.com/office/drawing/2014/main" id="{B1313F56-46D0-2FCE-D256-190243CF8B5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1106099" y="473398"/>
            <a:ext cx="450741" cy="464400"/>
          </a:xfrm>
          <a:prstGeom prst="rect">
            <a:avLst/>
          </a:prstGeom>
        </p:spPr>
      </p:pic>
      <p:pic>
        <p:nvPicPr>
          <p:cNvPr id="97" name="גרפיקה 96" descr="פרצוף רגוע">
            <a:extLst>
              <a:ext uri="{FF2B5EF4-FFF2-40B4-BE49-F238E27FC236}">
                <a16:creationId xmlns:a16="http://schemas.microsoft.com/office/drawing/2014/main" id="{94F381B0-596B-EF5E-2E3A-92BDED75E3D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546043" y="362922"/>
            <a:ext cx="450327" cy="464400"/>
          </a:xfrm>
          <a:prstGeom prst="rect">
            <a:avLst/>
          </a:prstGeom>
        </p:spPr>
      </p:pic>
      <p:pic>
        <p:nvPicPr>
          <p:cNvPr id="99" name="גרפיקה 98" descr="פרצוף של אישה">
            <a:extLst>
              <a:ext uri="{FF2B5EF4-FFF2-40B4-BE49-F238E27FC236}">
                <a16:creationId xmlns:a16="http://schemas.microsoft.com/office/drawing/2014/main" id="{70A9AADD-7685-153E-39F7-98D00776F62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0085927" y="416990"/>
            <a:ext cx="437082" cy="464400"/>
          </a:xfrm>
          <a:prstGeom prst="rect">
            <a:avLst/>
          </a:prstGeom>
        </p:spPr>
      </p:pic>
      <p:pic>
        <p:nvPicPr>
          <p:cNvPr id="101" name="גרפיקה 100" descr="אישה מחייכת">
            <a:extLst>
              <a:ext uri="{FF2B5EF4-FFF2-40B4-BE49-F238E27FC236}">
                <a16:creationId xmlns:a16="http://schemas.microsoft.com/office/drawing/2014/main" id="{FE9B5354-A9F6-0893-8388-F02478C27B3D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034401" y="447377"/>
            <a:ext cx="424594" cy="464400"/>
          </a:xfrm>
          <a:prstGeom prst="rect">
            <a:avLst/>
          </a:prstGeom>
        </p:spPr>
      </p:pic>
      <p:pic>
        <p:nvPicPr>
          <p:cNvPr id="103" name="גרפיקה 102" descr="‫פרצוף מנשק עם עיניים עצומות">
            <a:extLst>
              <a:ext uri="{FF2B5EF4-FFF2-40B4-BE49-F238E27FC236}">
                <a16:creationId xmlns:a16="http://schemas.microsoft.com/office/drawing/2014/main" id="{F7E5855B-874F-2077-B37E-C6B32188D8F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1649992" y="1056657"/>
            <a:ext cx="464400" cy="464400"/>
          </a:xfrm>
          <a:prstGeom prst="rect">
            <a:avLst/>
          </a:prstGeom>
        </p:spPr>
      </p:pic>
      <p:pic>
        <p:nvPicPr>
          <p:cNvPr id="105" name="גרפיקה 104" descr="פרצוף עם עיניים אחת">
            <a:extLst>
              <a:ext uri="{FF2B5EF4-FFF2-40B4-BE49-F238E27FC236}">
                <a16:creationId xmlns:a16="http://schemas.microsoft.com/office/drawing/2014/main" id="{691D26EB-032D-001E-6D0E-F1C5851BE4B9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558461" y="-14361"/>
            <a:ext cx="464400" cy="464400"/>
          </a:xfrm>
          <a:prstGeom prst="rect">
            <a:avLst/>
          </a:prstGeom>
        </p:spPr>
      </p:pic>
      <p:pic>
        <p:nvPicPr>
          <p:cNvPr id="107" name="גרפיקה 106" descr="פרצוף עם גבות עבה">
            <a:extLst>
              <a:ext uri="{FF2B5EF4-FFF2-40B4-BE49-F238E27FC236}">
                <a16:creationId xmlns:a16="http://schemas.microsoft.com/office/drawing/2014/main" id="{66000BE8-497E-154D-934B-586A3781B8D5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1010518" y="1003866"/>
            <a:ext cx="522450" cy="464400"/>
          </a:xfrm>
          <a:prstGeom prst="rect">
            <a:avLst/>
          </a:prstGeom>
        </p:spPr>
      </p:pic>
      <p:pic>
        <p:nvPicPr>
          <p:cNvPr id="109" name="גרפיקה 108" descr="פרצוף אכילה">
            <a:extLst>
              <a:ext uri="{FF2B5EF4-FFF2-40B4-BE49-F238E27FC236}">
                <a16:creationId xmlns:a16="http://schemas.microsoft.com/office/drawing/2014/main" id="{17F074AD-3DCA-BCDD-29DF-82E39A65162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052093" y="947862"/>
            <a:ext cx="450327" cy="464400"/>
          </a:xfrm>
          <a:prstGeom prst="rect">
            <a:avLst/>
          </a:prstGeom>
        </p:spPr>
      </p:pic>
      <p:pic>
        <p:nvPicPr>
          <p:cNvPr id="111" name="גרפיקה 110" descr="פרצוף מדבר">
            <a:extLst>
              <a:ext uri="{FF2B5EF4-FFF2-40B4-BE49-F238E27FC236}">
                <a16:creationId xmlns:a16="http://schemas.microsoft.com/office/drawing/2014/main" id="{0A6EC64C-7C72-D56A-9FAD-AAA55DB7AE40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0560932" y="1002341"/>
            <a:ext cx="391074" cy="464400"/>
          </a:xfrm>
          <a:prstGeom prst="rect">
            <a:avLst/>
          </a:prstGeom>
        </p:spPr>
      </p:pic>
      <p:pic>
        <p:nvPicPr>
          <p:cNvPr id="113" name="גרפיקה 112" descr="פרצוף מגלגל עיניים">
            <a:extLst>
              <a:ext uri="{FF2B5EF4-FFF2-40B4-BE49-F238E27FC236}">
                <a16:creationId xmlns:a16="http://schemas.microsoft.com/office/drawing/2014/main" id="{2E5A0BBF-718A-0367-AA92-54A688FC609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9529952" y="892620"/>
            <a:ext cx="450327" cy="464400"/>
          </a:xfrm>
          <a:prstGeom prst="rect">
            <a:avLst/>
          </a:prstGeom>
        </p:spPr>
      </p:pic>
      <p:pic>
        <p:nvPicPr>
          <p:cNvPr id="115" name="גרפיקה 114" descr="פרצוף עם אחד גבות">
            <a:extLst>
              <a:ext uri="{FF2B5EF4-FFF2-40B4-BE49-F238E27FC236}">
                <a16:creationId xmlns:a16="http://schemas.microsoft.com/office/drawing/2014/main" id="{F1A20676-FD8C-059B-87E4-0DEBD715B2AF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8988709" y="882762"/>
            <a:ext cx="478913" cy="464400"/>
          </a:xfrm>
          <a:prstGeom prst="rect">
            <a:avLst/>
          </a:prstGeom>
        </p:spPr>
      </p:pic>
      <p:pic>
        <p:nvPicPr>
          <p:cNvPr id="117" name="גרפיקה 116" descr="פרצוף ללא פה">
            <a:extLst>
              <a:ext uri="{FF2B5EF4-FFF2-40B4-BE49-F238E27FC236}">
                <a16:creationId xmlns:a16="http://schemas.microsoft.com/office/drawing/2014/main" id="{8A297F3F-9F0B-FB4C-5BCC-9D71A1FCF22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518539" y="604957"/>
            <a:ext cx="464400" cy="464400"/>
          </a:xfrm>
          <a:prstGeom prst="rect">
            <a:avLst/>
          </a:prstGeom>
        </p:spPr>
      </p:pic>
      <p:pic>
        <p:nvPicPr>
          <p:cNvPr id="119" name="גרפיקה 118" descr="פרצוף פוחד">
            <a:extLst>
              <a:ext uri="{FF2B5EF4-FFF2-40B4-BE49-F238E27FC236}">
                <a16:creationId xmlns:a16="http://schemas.microsoft.com/office/drawing/2014/main" id="{586BE8A3-A0CD-8513-D56A-54C7BF6B57C4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0013098" y="1421126"/>
            <a:ext cx="507938" cy="464400"/>
          </a:xfrm>
          <a:prstGeom prst="rect">
            <a:avLst/>
          </a:prstGeom>
        </p:spPr>
      </p:pic>
      <p:pic>
        <p:nvPicPr>
          <p:cNvPr id="121" name="גרפיקה 120" descr="פרצוף שמח ללא פה">
            <a:extLst>
              <a:ext uri="{FF2B5EF4-FFF2-40B4-BE49-F238E27FC236}">
                <a16:creationId xmlns:a16="http://schemas.microsoft.com/office/drawing/2014/main" id="{A4C091A0-47D6-3208-14E3-10DC91B0E0E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1688146" y="1539524"/>
            <a:ext cx="464400" cy="464400"/>
          </a:xfrm>
          <a:prstGeom prst="rect">
            <a:avLst/>
          </a:prstGeom>
        </p:spPr>
      </p:pic>
      <p:pic>
        <p:nvPicPr>
          <p:cNvPr id="123" name="גרפיקה 122" descr="פרצוף מבוהל">
            <a:extLst>
              <a:ext uri="{FF2B5EF4-FFF2-40B4-BE49-F238E27FC236}">
                <a16:creationId xmlns:a16="http://schemas.microsoft.com/office/drawing/2014/main" id="{AE263572-CBB7-3CC9-03D6-54105E38DD03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601828" y="1521057"/>
            <a:ext cx="414195" cy="464400"/>
          </a:xfrm>
          <a:prstGeom prst="rect">
            <a:avLst/>
          </a:prstGeom>
        </p:spPr>
      </p:pic>
      <p:pic>
        <p:nvPicPr>
          <p:cNvPr id="125" name="גרפיקה 124" descr="פרצוף עם עיני לב">
            <a:extLst>
              <a:ext uri="{FF2B5EF4-FFF2-40B4-BE49-F238E27FC236}">
                <a16:creationId xmlns:a16="http://schemas.microsoft.com/office/drawing/2014/main" id="{86AF2259-8C17-126F-2558-ACF9D86801A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1141075" y="1473890"/>
            <a:ext cx="439297" cy="464400"/>
          </a:xfrm>
          <a:prstGeom prst="rect">
            <a:avLst/>
          </a:prstGeom>
        </p:spPr>
      </p:pic>
      <p:pic>
        <p:nvPicPr>
          <p:cNvPr id="127" name="גרפיקה 126" descr="פרצוף מחייך עם עיניים בצורת לב">
            <a:extLst>
              <a:ext uri="{FF2B5EF4-FFF2-40B4-BE49-F238E27FC236}">
                <a16:creationId xmlns:a16="http://schemas.microsoft.com/office/drawing/2014/main" id="{0558D019-44FB-79EF-142E-D561AF1CA8FC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1688146" y="2020543"/>
            <a:ext cx="426746" cy="464400"/>
          </a:xfrm>
          <a:prstGeom prst="rect">
            <a:avLst/>
          </a:prstGeom>
        </p:spPr>
      </p:pic>
      <p:pic>
        <p:nvPicPr>
          <p:cNvPr id="129" name="גרפיקה 128" descr="פרצוף ממוצע">
            <a:extLst>
              <a:ext uri="{FF2B5EF4-FFF2-40B4-BE49-F238E27FC236}">
                <a16:creationId xmlns:a16="http://schemas.microsoft.com/office/drawing/2014/main" id="{3A5FEDF1-5496-6B51-7453-67903F2D6E7F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0469305" y="2119949"/>
            <a:ext cx="464400" cy="464400"/>
          </a:xfrm>
          <a:prstGeom prst="rect">
            <a:avLst/>
          </a:prstGeom>
        </p:spPr>
      </p:pic>
      <p:pic>
        <p:nvPicPr>
          <p:cNvPr id="131" name="גרפיקה 130" descr="פרצוף עם שלושה עיניים">
            <a:extLst>
              <a:ext uri="{FF2B5EF4-FFF2-40B4-BE49-F238E27FC236}">
                <a16:creationId xmlns:a16="http://schemas.microsoft.com/office/drawing/2014/main" id="{62668C26-0B4F-040D-0A26-54571D380EDF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1082965" y="2057601"/>
            <a:ext cx="427737" cy="464400"/>
          </a:xfrm>
          <a:prstGeom prst="rect">
            <a:avLst/>
          </a:prstGeom>
        </p:spPr>
      </p:pic>
      <p:pic>
        <p:nvPicPr>
          <p:cNvPr id="133" name="גרפיקה 132" descr="פני גבר ישן">
            <a:extLst>
              <a:ext uri="{FF2B5EF4-FFF2-40B4-BE49-F238E27FC236}">
                <a16:creationId xmlns:a16="http://schemas.microsoft.com/office/drawing/2014/main" id="{6C4333F4-24A2-26F8-D36C-DF0CD46E8485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9883817" y="2085981"/>
            <a:ext cx="478913" cy="464400"/>
          </a:xfrm>
          <a:prstGeom prst="rect">
            <a:avLst/>
          </a:prstGeom>
        </p:spPr>
      </p:pic>
      <p:pic>
        <p:nvPicPr>
          <p:cNvPr id="135" name="גרפיקה 134" descr="פרצוף עם שפתיים עבה">
            <a:extLst>
              <a:ext uri="{FF2B5EF4-FFF2-40B4-BE49-F238E27FC236}">
                <a16:creationId xmlns:a16="http://schemas.microsoft.com/office/drawing/2014/main" id="{B0F1ABFB-3176-02DD-7873-82BC9198902D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9537772" y="1372589"/>
            <a:ext cx="412800" cy="464400"/>
          </a:xfrm>
          <a:prstGeom prst="rect">
            <a:avLst/>
          </a:prstGeom>
        </p:spPr>
      </p:pic>
      <p:pic>
        <p:nvPicPr>
          <p:cNvPr id="137" name="גרפיקה 136" descr="פרצוף של גבר כועס">
            <a:extLst>
              <a:ext uri="{FF2B5EF4-FFF2-40B4-BE49-F238E27FC236}">
                <a16:creationId xmlns:a16="http://schemas.microsoft.com/office/drawing/2014/main" id="{24C3C7BE-1AF6-A4FD-1F2C-24CF7FE732B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004492" y="1357602"/>
            <a:ext cx="464400" cy="464400"/>
          </a:xfrm>
          <a:prstGeom prst="rect">
            <a:avLst/>
          </a:prstGeom>
        </p:spPr>
      </p:pic>
      <p:pic>
        <p:nvPicPr>
          <p:cNvPr id="139" name="גרפיקה 138" descr="פרצוף עם אחד גבות">
            <a:extLst>
              <a:ext uri="{FF2B5EF4-FFF2-40B4-BE49-F238E27FC236}">
                <a16:creationId xmlns:a16="http://schemas.microsoft.com/office/drawing/2014/main" id="{55C262F1-1751-4F02-7B9D-AB438D4CCAD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858488" y="1998516"/>
            <a:ext cx="450327" cy="464400"/>
          </a:xfrm>
          <a:prstGeom prst="rect">
            <a:avLst/>
          </a:prstGeom>
        </p:spPr>
      </p:pic>
      <p:pic>
        <p:nvPicPr>
          <p:cNvPr id="141" name="גרפיקה 140" descr="פרצוף בוכה">
            <a:extLst>
              <a:ext uri="{FF2B5EF4-FFF2-40B4-BE49-F238E27FC236}">
                <a16:creationId xmlns:a16="http://schemas.microsoft.com/office/drawing/2014/main" id="{4954BA53-3C27-2885-EF8D-59AE28B57D51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9330695" y="2048305"/>
            <a:ext cx="464400" cy="464400"/>
          </a:xfrm>
          <a:prstGeom prst="rect">
            <a:avLst/>
          </a:prstGeom>
        </p:spPr>
      </p:pic>
      <p:pic>
        <p:nvPicPr>
          <p:cNvPr id="143" name="גרפיקה 142" descr="פרצוף שמח">
            <a:extLst>
              <a:ext uri="{FF2B5EF4-FFF2-40B4-BE49-F238E27FC236}">
                <a16:creationId xmlns:a16="http://schemas.microsoft.com/office/drawing/2014/main" id="{01BB8DD1-FB52-B9BE-5293-E356E84725E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7441074" y="1046498"/>
            <a:ext cx="450327" cy="464400"/>
          </a:xfrm>
          <a:prstGeom prst="rect">
            <a:avLst/>
          </a:prstGeom>
        </p:spPr>
      </p:pic>
      <p:pic>
        <p:nvPicPr>
          <p:cNvPr id="145" name="גרפיקה 144" descr="פרצוף מחייך עם דמעות">
            <a:extLst>
              <a:ext uri="{FF2B5EF4-FFF2-40B4-BE49-F238E27FC236}">
                <a16:creationId xmlns:a16="http://schemas.microsoft.com/office/drawing/2014/main" id="{2514A5EB-2E3B-393E-CBA3-298DE6067FA9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479303" y="462235"/>
            <a:ext cx="490937" cy="464400"/>
          </a:xfrm>
          <a:prstGeom prst="rect">
            <a:avLst/>
          </a:prstGeom>
        </p:spPr>
      </p:pic>
      <p:pic>
        <p:nvPicPr>
          <p:cNvPr id="147" name="גרפיקה 146" descr="פרצוף בוכה עם דמעות">
            <a:extLst>
              <a:ext uri="{FF2B5EF4-FFF2-40B4-BE49-F238E27FC236}">
                <a16:creationId xmlns:a16="http://schemas.microsoft.com/office/drawing/2014/main" id="{9202B434-8C38-69EF-1305-ED399AD4ADAC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7679313" y="-24343"/>
            <a:ext cx="487620" cy="464400"/>
          </a:xfrm>
          <a:prstGeom prst="rect">
            <a:avLst/>
          </a:prstGeom>
        </p:spPr>
      </p:pic>
      <p:pic>
        <p:nvPicPr>
          <p:cNvPr id="149" name="גרפיקה 148" descr="פרצוף מדוכא">
            <a:extLst>
              <a:ext uri="{FF2B5EF4-FFF2-40B4-BE49-F238E27FC236}">
                <a16:creationId xmlns:a16="http://schemas.microsoft.com/office/drawing/2014/main" id="{A0D7890B-AE31-32B3-7F54-EEE79E07C749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898576" y="1271522"/>
            <a:ext cx="478913" cy="464400"/>
          </a:xfrm>
          <a:prstGeom prst="rect">
            <a:avLst/>
          </a:prstGeom>
        </p:spPr>
      </p:pic>
      <p:pic>
        <p:nvPicPr>
          <p:cNvPr id="151" name="גרפיקה 150" descr="פרצוף מופתע">
            <a:extLst>
              <a:ext uri="{FF2B5EF4-FFF2-40B4-BE49-F238E27FC236}">
                <a16:creationId xmlns:a16="http://schemas.microsoft.com/office/drawing/2014/main" id="{D46C90F8-8D04-AAAD-1338-29B65237827E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8116581" y="871980"/>
            <a:ext cx="391074" cy="464400"/>
          </a:xfrm>
          <a:prstGeom prst="rect">
            <a:avLst/>
          </a:prstGeom>
        </p:spPr>
      </p:pic>
      <p:pic>
        <p:nvPicPr>
          <p:cNvPr id="153" name="גרפיקה 152" descr="פרצוף מבולבל">
            <a:extLst>
              <a:ext uri="{FF2B5EF4-FFF2-40B4-BE49-F238E27FC236}">
                <a16:creationId xmlns:a16="http://schemas.microsoft.com/office/drawing/2014/main" id="{FB3B016C-F242-CA91-AFEE-7FAE5043D437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8140807" y="170177"/>
            <a:ext cx="371520" cy="464400"/>
          </a:xfrm>
          <a:prstGeom prst="rect">
            <a:avLst/>
          </a:prstGeom>
        </p:spPr>
      </p:pic>
      <p:pic>
        <p:nvPicPr>
          <p:cNvPr id="155" name="גרפיקה 154" descr="פרצוף עייף">
            <a:extLst>
              <a:ext uri="{FF2B5EF4-FFF2-40B4-BE49-F238E27FC236}">
                <a16:creationId xmlns:a16="http://schemas.microsoft.com/office/drawing/2014/main" id="{863D3BB8-7B0A-1069-8483-9227FBEEC015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8222360" y="1920894"/>
            <a:ext cx="464400" cy="464400"/>
          </a:xfrm>
          <a:prstGeom prst="rect">
            <a:avLst/>
          </a:prstGeom>
        </p:spPr>
      </p:pic>
      <p:pic>
        <p:nvPicPr>
          <p:cNvPr id="157" name="גרפיקה 156" descr="פרצוף שמח עם שיניים חסרים">
            <a:extLst>
              <a:ext uri="{FF2B5EF4-FFF2-40B4-BE49-F238E27FC236}">
                <a16:creationId xmlns:a16="http://schemas.microsoft.com/office/drawing/2014/main" id="{0CB1D903-4B4A-ADE7-4657-A346684D3670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8525882" y="1377988"/>
            <a:ext cx="414195" cy="464400"/>
          </a:xfrm>
          <a:prstGeom prst="rect">
            <a:avLst/>
          </a:prstGeom>
        </p:spPr>
      </p:pic>
      <p:pic>
        <p:nvPicPr>
          <p:cNvPr id="159" name="גרפיקה 158" descr="פרצוף כועס">
            <a:extLst>
              <a:ext uri="{FF2B5EF4-FFF2-40B4-BE49-F238E27FC236}">
                <a16:creationId xmlns:a16="http://schemas.microsoft.com/office/drawing/2014/main" id="{2CA10649-91F1-846B-B65F-F02CE2713011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8502541" y="939135"/>
            <a:ext cx="464400" cy="464400"/>
          </a:xfrm>
          <a:prstGeom prst="rect">
            <a:avLst/>
          </a:prstGeom>
        </p:spPr>
      </p:pic>
      <p:pic>
        <p:nvPicPr>
          <p:cNvPr id="161" name="גרפיקה 160" descr="פרצוף עם שפם">
            <a:extLst>
              <a:ext uri="{FF2B5EF4-FFF2-40B4-BE49-F238E27FC236}">
                <a16:creationId xmlns:a16="http://schemas.microsoft.com/office/drawing/2014/main" id="{73C8D399-A798-5B04-C087-122106DF0968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5350333" y="6241697"/>
            <a:ext cx="623274" cy="464400"/>
          </a:xfrm>
          <a:prstGeom prst="rect">
            <a:avLst/>
          </a:prstGeom>
        </p:spPr>
      </p:pic>
      <p:pic>
        <p:nvPicPr>
          <p:cNvPr id="163" name="גרפיקה 162" descr="מסיכת פנים">
            <a:extLst>
              <a:ext uri="{FF2B5EF4-FFF2-40B4-BE49-F238E27FC236}">
                <a16:creationId xmlns:a16="http://schemas.microsoft.com/office/drawing/2014/main" id="{A0CE2CA6-F49E-C54A-6579-48C3E118B200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6083520" y="6282526"/>
            <a:ext cx="637200" cy="464400"/>
          </a:xfrm>
          <a:prstGeom prst="rect">
            <a:avLst/>
          </a:prstGeom>
        </p:spPr>
      </p:pic>
      <p:pic>
        <p:nvPicPr>
          <p:cNvPr id="165" name="גרפיקה 164" descr="מסיכת פרצוף עגול">
            <a:extLst>
              <a:ext uri="{FF2B5EF4-FFF2-40B4-BE49-F238E27FC236}">
                <a16:creationId xmlns:a16="http://schemas.microsoft.com/office/drawing/2014/main" id="{5EDB0DA8-DD43-6846-06F3-2BEA1A6E6A5C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826912" y="5311016"/>
            <a:ext cx="678738" cy="464400"/>
          </a:xfrm>
          <a:prstGeom prst="rect">
            <a:avLst/>
          </a:prstGeom>
        </p:spPr>
      </p:pic>
      <p:pic>
        <p:nvPicPr>
          <p:cNvPr id="167" name="גרפיקה 166" descr="מסיכת פרצוף כפול בשכבות">
            <a:extLst>
              <a:ext uri="{FF2B5EF4-FFF2-40B4-BE49-F238E27FC236}">
                <a16:creationId xmlns:a16="http://schemas.microsoft.com/office/drawing/2014/main" id="{A4175C34-10AD-2B7E-4562-53CFB683427B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879075" y="5828953"/>
            <a:ext cx="677773" cy="464400"/>
          </a:xfrm>
          <a:prstGeom prst="rect">
            <a:avLst/>
          </a:prstGeom>
        </p:spPr>
      </p:pic>
      <p:pic>
        <p:nvPicPr>
          <p:cNvPr id="169" name="גרפיקה 168" descr="מסכת פנים עם מסנן">
            <a:extLst>
              <a:ext uri="{FF2B5EF4-FFF2-40B4-BE49-F238E27FC236}">
                <a16:creationId xmlns:a16="http://schemas.microsoft.com/office/drawing/2014/main" id="{491C4931-6ADE-78F2-6A40-25D93A69E720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6849944" y="6320559"/>
            <a:ext cx="677773" cy="464400"/>
          </a:xfrm>
          <a:prstGeom prst="rect">
            <a:avLst/>
          </a:prstGeom>
        </p:spPr>
      </p:pic>
      <p:pic>
        <p:nvPicPr>
          <p:cNvPr id="171" name="גרפיקה 170" descr="אות מסוגנן שפם">
            <a:extLst>
              <a:ext uri="{FF2B5EF4-FFF2-40B4-BE49-F238E27FC236}">
                <a16:creationId xmlns:a16="http://schemas.microsoft.com/office/drawing/2014/main" id="{1E19AD45-987C-D89F-4EF9-714778D0362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9078743" y="4831636"/>
            <a:ext cx="1052640" cy="464400"/>
          </a:xfrm>
          <a:prstGeom prst="rect">
            <a:avLst/>
          </a:prstGeom>
        </p:spPr>
      </p:pic>
      <p:pic>
        <p:nvPicPr>
          <p:cNvPr id="173" name="גרפיקה 172" descr="משקפיים כהה">
            <a:extLst>
              <a:ext uri="{FF2B5EF4-FFF2-40B4-BE49-F238E27FC236}">
                <a16:creationId xmlns:a16="http://schemas.microsoft.com/office/drawing/2014/main" id="{9EC89FFF-EE20-5461-952D-6C2576ACD44B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10351454" y="5680163"/>
            <a:ext cx="944795" cy="305241"/>
          </a:xfrm>
          <a:prstGeom prst="rect">
            <a:avLst/>
          </a:prstGeom>
        </p:spPr>
      </p:pic>
      <p:pic>
        <p:nvPicPr>
          <p:cNvPr id="175" name="גרפיקה 174" descr="משקפיים מרובע">
            <a:extLst>
              <a:ext uri="{FF2B5EF4-FFF2-40B4-BE49-F238E27FC236}">
                <a16:creationId xmlns:a16="http://schemas.microsoft.com/office/drawing/2014/main" id="{74966522-D939-9E2E-1D90-C812D18FE0D3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9284088" y="5721191"/>
            <a:ext cx="902453" cy="305241"/>
          </a:xfrm>
          <a:prstGeom prst="rect">
            <a:avLst/>
          </a:prstGeom>
        </p:spPr>
      </p:pic>
      <p:pic>
        <p:nvPicPr>
          <p:cNvPr id="177" name="גרפיקה 176" descr="ממשקפיים עגול קטן">
            <a:extLst>
              <a:ext uri="{FF2B5EF4-FFF2-40B4-BE49-F238E27FC236}">
                <a16:creationId xmlns:a16="http://schemas.microsoft.com/office/drawing/2014/main" id="{A454546A-1903-7207-C86C-1DEA2319CFA2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9234875" y="6514726"/>
            <a:ext cx="874101" cy="305242"/>
          </a:xfrm>
          <a:prstGeom prst="rect">
            <a:avLst/>
          </a:prstGeom>
        </p:spPr>
      </p:pic>
      <p:pic>
        <p:nvPicPr>
          <p:cNvPr id="179" name="גרפיקה 178" descr="ממשקפיים עגול עבה">
            <a:extLst>
              <a:ext uri="{FF2B5EF4-FFF2-40B4-BE49-F238E27FC236}">
                <a16:creationId xmlns:a16="http://schemas.microsoft.com/office/drawing/2014/main" id="{27016138-35BD-B96D-89E5-365EE1D460DD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0297226" y="6552759"/>
            <a:ext cx="889181" cy="305241"/>
          </a:xfrm>
          <a:prstGeom prst="rect">
            <a:avLst/>
          </a:prstGeom>
        </p:spPr>
      </p:pic>
      <p:pic>
        <p:nvPicPr>
          <p:cNvPr id="181" name="גרפיקה 180" descr="משקפיים עבה">
            <a:extLst>
              <a:ext uri="{FF2B5EF4-FFF2-40B4-BE49-F238E27FC236}">
                <a16:creationId xmlns:a16="http://schemas.microsoft.com/office/drawing/2014/main" id="{52C9B0C8-3710-41D0-6ADE-5018C286CC9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9332970" y="6105977"/>
            <a:ext cx="889181" cy="305241"/>
          </a:xfrm>
          <a:prstGeom prst="rect">
            <a:avLst/>
          </a:prstGeom>
        </p:spPr>
      </p:pic>
      <p:pic>
        <p:nvPicPr>
          <p:cNvPr id="183" name="גרפיקה 182" descr="ממשקפיים עגול">
            <a:extLst>
              <a:ext uri="{FF2B5EF4-FFF2-40B4-BE49-F238E27FC236}">
                <a16:creationId xmlns:a16="http://schemas.microsoft.com/office/drawing/2014/main" id="{892DDAC6-9E51-2CE1-C827-B0A042F8DC77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10368084" y="6089077"/>
            <a:ext cx="860226" cy="305241"/>
          </a:xfrm>
          <a:prstGeom prst="rect">
            <a:avLst/>
          </a:prstGeom>
        </p:spPr>
      </p:pic>
      <p:pic>
        <p:nvPicPr>
          <p:cNvPr id="185" name="גרפיקה 184" descr="משקפי שמש קטנים">
            <a:extLst>
              <a:ext uri="{FF2B5EF4-FFF2-40B4-BE49-F238E27FC236}">
                <a16:creationId xmlns:a16="http://schemas.microsoft.com/office/drawing/2014/main" id="{283F176D-2FF9-3D44-53B3-BF49A949E6E9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10362730" y="4814022"/>
            <a:ext cx="915724" cy="305241"/>
          </a:xfrm>
          <a:prstGeom prst="rect">
            <a:avLst/>
          </a:prstGeom>
        </p:spPr>
      </p:pic>
      <p:pic>
        <p:nvPicPr>
          <p:cNvPr id="187" name="גרפיקה 186" descr="משקפי שמש עבה">
            <a:extLst>
              <a:ext uri="{FF2B5EF4-FFF2-40B4-BE49-F238E27FC236}">
                <a16:creationId xmlns:a16="http://schemas.microsoft.com/office/drawing/2014/main" id="{DCBDA367-53D4-C861-B5EF-DC06159FD4B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10427606" y="5277321"/>
            <a:ext cx="889181" cy="305241"/>
          </a:xfrm>
          <a:prstGeom prst="rect">
            <a:avLst/>
          </a:prstGeom>
        </p:spPr>
      </p:pic>
      <p:pic>
        <p:nvPicPr>
          <p:cNvPr id="189" name="גרפיקה 188" descr="משפם קצר">
            <a:extLst>
              <a:ext uri="{FF2B5EF4-FFF2-40B4-BE49-F238E27FC236}">
                <a16:creationId xmlns:a16="http://schemas.microsoft.com/office/drawing/2014/main" id="{10347E57-F722-66B5-099F-DF4FB99E84BC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7806868" y="5311016"/>
            <a:ext cx="804727" cy="305241"/>
          </a:xfrm>
          <a:prstGeom prst="rect">
            <a:avLst/>
          </a:prstGeom>
        </p:spPr>
      </p:pic>
      <p:pic>
        <p:nvPicPr>
          <p:cNvPr id="191" name="גרפיקה 190" descr="שפם ארוך">
            <a:extLst>
              <a:ext uri="{FF2B5EF4-FFF2-40B4-BE49-F238E27FC236}">
                <a16:creationId xmlns:a16="http://schemas.microsoft.com/office/drawing/2014/main" id="{C58875E8-D594-6FD4-2F52-D559671FECBC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8166763" y="5706594"/>
            <a:ext cx="324934" cy="305241"/>
          </a:xfrm>
          <a:prstGeom prst="rect">
            <a:avLst/>
          </a:prstGeom>
        </p:spPr>
      </p:pic>
      <p:pic>
        <p:nvPicPr>
          <p:cNvPr id="193" name="גרפיקה 192" descr="משפם קטן">
            <a:extLst>
              <a:ext uri="{FF2B5EF4-FFF2-40B4-BE49-F238E27FC236}">
                <a16:creationId xmlns:a16="http://schemas.microsoft.com/office/drawing/2014/main" id="{F7EC8FC0-CEB9-E848-6F10-F25E8FFEA579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997605" y="6043216"/>
            <a:ext cx="752929" cy="305241"/>
          </a:xfrm>
          <a:prstGeom prst="rect">
            <a:avLst/>
          </a:prstGeom>
        </p:spPr>
      </p:pic>
      <p:pic>
        <p:nvPicPr>
          <p:cNvPr id="195" name="גרפיקה 194" descr="שפם מסולסל ארוך">
            <a:extLst>
              <a:ext uri="{FF2B5EF4-FFF2-40B4-BE49-F238E27FC236}">
                <a16:creationId xmlns:a16="http://schemas.microsoft.com/office/drawing/2014/main" id="{E74FE1EB-C06D-F040-64F5-59FC05D88E6C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7806868" y="6411218"/>
            <a:ext cx="1174717" cy="305241"/>
          </a:xfrm>
          <a:prstGeom prst="rect">
            <a:avLst/>
          </a:prstGeom>
        </p:spPr>
      </p:pic>
      <p:pic>
        <p:nvPicPr>
          <p:cNvPr id="197" name="גרפיקה 196" descr="מפנינה necklace">
            <a:extLst>
              <a:ext uri="{FF2B5EF4-FFF2-40B4-BE49-F238E27FC236}">
                <a16:creationId xmlns:a16="http://schemas.microsoft.com/office/drawing/2014/main" id="{DEC0D245-2683-2474-D0AE-0188AEB1C583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11311467" y="6469751"/>
            <a:ext cx="889181" cy="395192"/>
          </a:xfrm>
          <a:prstGeom prst="rect">
            <a:avLst/>
          </a:prstGeom>
        </p:spPr>
      </p:pic>
      <p:pic>
        <p:nvPicPr>
          <p:cNvPr id="199" name="גרפיקה 198" descr="Necklace עם pears קטן">
            <a:extLst>
              <a:ext uri="{FF2B5EF4-FFF2-40B4-BE49-F238E27FC236}">
                <a16:creationId xmlns:a16="http://schemas.microsoft.com/office/drawing/2014/main" id="{0A9E9066-6830-DD96-A411-B7C90B6CE05B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11357534" y="5981189"/>
            <a:ext cx="761616" cy="464400"/>
          </a:xfrm>
          <a:prstGeom prst="rect">
            <a:avLst/>
          </a:prstGeom>
        </p:spPr>
      </p:pic>
      <p:pic>
        <p:nvPicPr>
          <p:cNvPr id="201" name="גרפיקה 200" descr="Necklace עם pendant">
            <a:extLst>
              <a:ext uri="{FF2B5EF4-FFF2-40B4-BE49-F238E27FC236}">
                <a16:creationId xmlns:a16="http://schemas.microsoft.com/office/drawing/2014/main" id="{1B887B03-4A63-CA4D-D667-D6D513A4A78D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11644984" y="5440980"/>
            <a:ext cx="193925" cy="464400"/>
          </a:xfrm>
          <a:prstGeom prst="rect">
            <a:avLst/>
          </a:prstGeom>
        </p:spPr>
      </p:pic>
      <p:pic>
        <p:nvPicPr>
          <p:cNvPr id="203" name="גרפיקה 202" descr="Necklace עם pendant קטן">
            <a:extLst>
              <a:ext uri="{FF2B5EF4-FFF2-40B4-BE49-F238E27FC236}">
                <a16:creationId xmlns:a16="http://schemas.microsoft.com/office/drawing/2014/main" id="{67FDC3B9-74BF-E6A2-6D73-D202A49534D9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11463113" y="4999237"/>
            <a:ext cx="504206" cy="464400"/>
          </a:xfrm>
          <a:prstGeom prst="rect">
            <a:avLst/>
          </a:prstGeom>
        </p:spPr>
      </p:pic>
      <p:pic>
        <p:nvPicPr>
          <p:cNvPr id="205" name="גרפיקה 204" descr="צינור טבק עם עשן">
            <a:extLst>
              <a:ext uri="{FF2B5EF4-FFF2-40B4-BE49-F238E27FC236}">
                <a16:creationId xmlns:a16="http://schemas.microsoft.com/office/drawing/2014/main" id="{FAB0D0AE-D9EE-D49A-1CD0-5C70C00E9F8C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11547923" y="4557494"/>
            <a:ext cx="464400" cy="464400"/>
          </a:xfrm>
          <a:prstGeom prst="rect">
            <a:avLst/>
          </a:prstGeom>
        </p:spPr>
      </p:pic>
      <p:pic>
        <p:nvPicPr>
          <p:cNvPr id="207" name="גרפיקה 206" descr="זכר לובש שירט פולו">
            <a:extLst>
              <a:ext uri="{FF2B5EF4-FFF2-40B4-BE49-F238E27FC236}">
                <a16:creationId xmlns:a16="http://schemas.microsoft.com/office/drawing/2014/main" id="{AED7880D-A8D6-DCA1-E104-561F24966584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8988709" y="3739483"/>
            <a:ext cx="948393" cy="948393"/>
          </a:xfrm>
          <a:prstGeom prst="rect">
            <a:avLst/>
          </a:prstGeom>
        </p:spPr>
      </p:pic>
      <p:pic>
        <p:nvPicPr>
          <p:cNvPr id="209" name="גרפיקה 208" descr="גבר בקפוצ'ון">
            <a:extLst>
              <a:ext uri="{FF2B5EF4-FFF2-40B4-BE49-F238E27FC236}">
                <a16:creationId xmlns:a16="http://schemas.microsoft.com/office/drawing/2014/main" id="{BC8859B7-9A22-B82E-3D9C-6927D8597E95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11062949" y="3562031"/>
            <a:ext cx="969948" cy="919654"/>
          </a:xfrm>
          <a:prstGeom prst="rect">
            <a:avLst/>
          </a:prstGeom>
        </p:spPr>
      </p:pic>
      <p:pic>
        <p:nvPicPr>
          <p:cNvPr id="211" name="גרפיקה 210" descr="מעיל לובש">
            <a:extLst>
              <a:ext uri="{FF2B5EF4-FFF2-40B4-BE49-F238E27FC236}">
                <a16:creationId xmlns:a16="http://schemas.microsoft.com/office/drawing/2014/main" id="{0E900851-AFBF-D4DF-FEAF-3D54A62A6BD1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6785316" y="2783905"/>
            <a:ext cx="984317" cy="955578"/>
          </a:xfrm>
          <a:prstGeom prst="rect">
            <a:avLst/>
          </a:prstGeom>
        </p:spPr>
      </p:pic>
      <p:pic>
        <p:nvPicPr>
          <p:cNvPr id="213" name="גרפיקה 212" descr="מלובש חויטת וחולצה">
            <a:extLst>
              <a:ext uri="{FF2B5EF4-FFF2-40B4-BE49-F238E27FC236}">
                <a16:creationId xmlns:a16="http://schemas.microsoft.com/office/drawing/2014/main" id="{CF06379F-9D66-06E9-D3B6-817E0D821911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10039530" y="3602760"/>
            <a:ext cx="1053143" cy="1053143"/>
          </a:xfrm>
          <a:prstGeom prst="rect">
            <a:avLst/>
          </a:prstGeom>
        </p:spPr>
      </p:pic>
      <p:pic>
        <p:nvPicPr>
          <p:cNvPr id="215" name="גרפיקה 214" descr="כלבלב לובש סוודר">
            <a:extLst>
              <a:ext uri="{FF2B5EF4-FFF2-40B4-BE49-F238E27FC236}">
                <a16:creationId xmlns:a16="http://schemas.microsoft.com/office/drawing/2014/main" id="{4D280F0B-0746-53EC-5183-79ACDF7E77DE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7790604" y="2745937"/>
            <a:ext cx="912469" cy="869360"/>
          </a:xfrm>
          <a:prstGeom prst="rect">
            <a:avLst/>
          </a:prstGeom>
        </p:spPr>
      </p:pic>
      <p:pic>
        <p:nvPicPr>
          <p:cNvPr id="217" name="גרפיקה 216" descr="גבר לובש שרוול ארוך">
            <a:extLst>
              <a:ext uri="{FF2B5EF4-FFF2-40B4-BE49-F238E27FC236}">
                <a16:creationId xmlns:a16="http://schemas.microsoft.com/office/drawing/2014/main" id="{7524D2DD-E76E-6A22-59C2-2D5109AB3944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8801259" y="2748912"/>
            <a:ext cx="969947" cy="862175"/>
          </a:xfrm>
          <a:prstGeom prst="rect">
            <a:avLst/>
          </a:prstGeom>
        </p:spPr>
      </p:pic>
      <p:pic>
        <p:nvPicPr>
          <p:cNvPr id="219" name="גרפיקה 218" descr="מגבר לובש פולו חולצה">
            <a:extLst>
              <a:ext uri="{FF2B5EF4-FFF2-40B4-BE49-F238E27FC236}">
                <a16:creationId xmlns:a16="http://schemas.microsoft.com/office/drawing/2014/main" id="{CE5D7608-C0AC-E9A5-0D86-DE6F5CEEAA05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9950572" y="2764074"/>
            <a:ext cx="948393" cy="869360"/>
          </a:xfrm>
          <a:prstGeom prst="rect">
            <a:avLst/>
          </a:prstGeom>
        </p:spPr>
      </p:pic>
      <p:pic>
        <p:nvPicPr>
          <p:cNvPr id="221" name="גרפיקה 220" descr="אישה לובש שירט עם מפוספס">
            <a:extLst>
              <a:ext uri="{FF2B5EF4-FFF2-40B4-BE49-F238E27FC236}">
                <a16:creationId xmlns:a16="http://schemas.microsoft.com/office/drawing/2014/main" id="{103A71DF-EFF6-B954-96AA-0A3B37345E5F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11031131" y="2784196"/>
            <a:ext cx="912469" cy="876545"/>
          </a:xfrm>
          <a:prstGeom prst="rect">
            <a:avLst/>
          </a:prstGeom>
        </p:spPr>
      </p:pic>
      <p:pic>
        <p:nvPicPr>
          <p:cNvPr id="223" name="גרפיקה 222" descr="זקן ושפם">
            <a:extLst>
              <a:ext uri="{FF2B5EF4-FFF2-40B4-BE49-F238E27FC236}">
                <a16:creationId xmlns:a16="http://schemas.microsoft.com/office/drawing/2014/main" id="{DF3A9483-705E-B331-AD12-5C22E2C9AE31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2070331" y="5009456"/>
            <a:ext cx="438150" cy="304800"/>
          </a:xfrm>
          <a:prstGeom prst="rect">
            <a:avLst/>
          </a:prstGeom>
        </p:spPr>
      </p:pic>
      <p:pic>
        <p:nvPicPr>
          <p:cNvPr id="225" name="גרפיקה 224" descr="מזקן ושפם">
            <a:extLst>
              <a:ext uri="{FF2B5EF4-FFF2-40B4-BE49-F238E27FC236}">
                <a16:creationId xmlns:a16="http://schemas.microsoft.com/office/drawing/2014/main" id="{857FA59E-ABC2-0B49-71F0-E0496CF368A8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3"/>
              </a:ext>
            </a:extLst>
          </a:blip>
          <a:stretch>
            <a:fillRect/>
          </a:stretch>
        </p:blipFill>
        <p:spPr>
          <a:xfrm>
            <a:off x="1562760" y="4966642"/>
            <a:ext cx="466725" cy="371475"/>
          </a:xfrm>
          <a:prstGeom prst="rect">
            <a:avLst/>
          </a:prstGeom>
        </p:spPr>
      </p:pic>
      <p:pic>
        <p:nvPicPr>
          <p:cNvPr id="227" name="גרפיקה 226" descr="שפם וזקן ארוך">
            <a:extLst>
              <a:ext uri="{FF2B5EF4-FFF2-40B4-BE49-F238E27FC236}">
                <a16:creationId xmlns:a16="http://schemas.microsoft.com/office/drawing/2014/main" id="{3A92DC01-E641-69DA-D66C-F92022B8F42C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5"/>
              </a:ext>
            </a:extLst>
          </a:blip>
          <a:stretch>
            <a:fillRect/>
          </a:stretch>
        </p:blipFill>
        <p:spPr>
          <a:xfrm>
            <a:off x="951448" y="4919400"/>
            <a:ext cx="485775" cy="438150"/>
          </a:xfrm>
          <a:prstGeom prst="rect">
            <a:avLst/>
          </a:prstGeom>
        </p:spPr>
      </p:pic>
      <p:pic>
        <p:nvPicPr>
          <p:cNvPr id="229" name="גרפיקה 228" descr="פרצוף עם שפם">
            <a:extLst>
              <a:ext uri="{FF2B5EF4-FFF2-40B4-BE49-F238E27FC236}">
                <a16:creationId xmlns:a16="http://schemas.microsoft.com/office/drawing/2014/main" id="{4C56B7F0-BDF6-18B5-2FCC-081C856A570D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47500" y="4878437"/>
            <a:ext cx="485775" cy="361950"/>
          </a:xfrm>
          <a:prstGeom prst="rect">
            <a:avLst/>
          </a:prstGeom>
        </p:spPr>
      </p:pic>
      <p:pic>
        <p:nvPicPr>
          <p:cNvPr id="231" name="גרפיקה 230" descr="פפיון עבור נקבה">
            <a:extLst>
              <a:ext uri="{FF2B5EF4-FFF2-40B4-BE49-F238E27FC236}">
                <a16:creationId xmlns:a16="http://schemas.microsoft.com/office/drawing/2014/main" id="{F85B6EAB-A8F5-214B-0DB8-82BC37887653}"/>
              </a:ext>
            </a:extLst>
          </p:cNvPr>
          <p:cNvPicPr>
            <a:picLocks noChangeAspect="1"/>
          </p:cNvPicPr>
          <p:nvPr/>
        </p:nvPicPr>
        <p:blipFill>
          <a:blip r:embed="rId2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7"/>
              </a:ext>
            </a:extLst>
          </a:blip>
          <a:stretch>
            <a:fillRect/>
          </a:stretch>
        </p:blipFill>
        <p:spPr>
          <a:xfrm>
            <a:off x="9623645" y="5357550"/>
            <a:ext cx="342900" cy="342900"/>
          </a:xfrm>
          <a:prstGeom prst="rect">
            <a:avLst/>
          </a:prstGeom>
        </p:spPr>
      </p:pic>
      <p:pic>
        <p:nvPicPr>
          <p:cNvPr id="233" name="גרפיקה 232" descr="תיקון עיניים כהה">
            <a:extLst>
              <a:ext uri="{FF2B5EF4-FFF2-40B4-BE49-F238E27FC236}">
                <a16:creationId xmlns:a16="http://schemas.microsoft.com/office/drawing/2014/main" id="{D8BB2122-2713-706A-B719-5FDD27949645}"/>
              </a:ext>
            </a:extLst>
          </p:cNvPr>
          <p:cNvPicPr>
            <a:picLocks noChangeAspect="1"/>
          </p:cNvPicPr>
          <p:nvPr/>
        </p:nvPicPr>
        <p:blipFill>
          <a:blip r:embed="rId2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9"/>
              </a:ext>
            </a:extLst>
          </a:blip>
          <a:stretch>
            <a:fillRect/>
          </a:stretch>
        </p:blipFill>
        <p:spPr>
          <a:xfrm>
            <a:off x="7798350" y="5226600"/>
            <a:ext cx="495300" cy="304800"/>
          </a:xfrm>
          <a:prstGeom prst="rect">
            <a:avLst/>
          </a:prstGeom>
        </p:spPr>
      </p:pic>
      <p:pic>
        <p:nvPicPr>
          <p:cNvPr id="235" name="גרפיקה 234" descr="אות tarboosh קטנה">
            <a:extLst>
              <a:ext uri="{FF2B5EF4-FFF2-40B4-BE49-F238E27FC236}">
                <a16:creationId xmlns:a16="http://schemas.microsoft.com/office/drawing/2014/main" id="{DAC5AAC4-71DB-FE8A-E900-A60ED19C81F3}"/>
              </a:ext>
            </a:extLst>
          </p:cNvPr>
          <p:cNvPicPr>
            <a:picLocks noChangeAspect="1"/>
          </p:cNvPicPr>
          <p:nvPr/>
        </p:nvPicPr>
        <p:blipFill>
          <a:blip r:embed="rId2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1"/>
              </a:ext>
            </a:extLst>
          </a:blip>
          <a:stretch>
            <a:fillRect/>
          </a:stretch>
        </p:blipFill>
        <p:spPr>
          <a:xfrm>
            <a:off x="8005500" y="5348025"/>
            <a:ext cx="381000" cy="361950"/>
          </a:xfrm>
          <a:prstGeom prst="rect">
            <a:avLst/>
          </a:prstGeom>
        </p:spPr>
      </p:pic>
      <p:pic>
        <p:nvPicPr>
          <p:cNvPr id="238" name="גרפיקה 237" descr="גבר לובש שרוול ארוך">
            <a:extLst>
              <a:ext uri="{FF2B5EF4-FFF2-40B4-BE49-F238E27FC236}">
                <a16:creationId xmlns:a16="http://schemas.microsoft.com/office/drawing/2014/main" id="{8C6E7EE3-ACC9-8801-16B3-F96A5615B4DD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3099114" y="4144737"/>
            <a:ext cx="969947" cy="862175"/>
          </a:xfrm>
          <a:prstGeom prst="rect">
            <a:avLst/>
          </a:prstGeom>
        </p:spPr>
      </p:pic>
      <p:pic>
        <p:nvPicPr>
          <p:cNvPr id="245" name="גרפיקה 244" descr="אישה עם שיער קשור">
            <a:extLst>
              <a:ext uri="{FF2B5EF4-FFF2-40B4-BE49-F238E27FC236}">
                <a16:creationId xmlns:a16="http://schemas.microsoft.com/office/drawing/2014/main" id="{07E6DDB1-0666-34CA-F97D-DE9A3C537B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51920" y="1775055"/>
            <a:ext cx="515413" cy="565091"/>
          </a:xfrm>
          <a:prstGeom prst="rect">
            <a:avLst/>
          </a:prstGeom>
        </p:spPr>
      </p:pic>
      <p:pic>
        <p:nvPicPr>
          <p:cNvPr id="246" name="גרפיקה 245" descr="אישה עם ימי עליונה">
            <a:extLst>
              <a:ext uri="{FF2B5EF4-FFF2-40B4-BE49-F238E27FC236}">
                <a16:creationId xmlns:a16="http://schemas.microsoft.com/office/drawing/2014/main" id="{A529B758-FF9E-4819-7AA1-32BF4901AD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5952" y="2788732"/>
            <a:ext cx="409846" cy="509203"/>
          </a:xfrm>
          <a:prstGeom prst="rect">
            <a:avLst/>
          </a:prstGeom>
        </p:spPr>
      </p:pic>
      <p:pic>
        <p:nvPicPr>
          <p:cNvPr id="247" name="גרפיקה 246" descr="איש עם רסאטות">
            <a:extLst>
              <a:ext uri="{FF2B5EF4-FFF2-40B4-BE49-F238E27FC236}">
                <a16:creationId xmlns:a16="http://schemas.microsoft.com/office/drawing/2014/main" id="{79D085EB-B317-9A7F-5405-423622C5A6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35548" y="2815120"/>
            <a:ext cx="509203" cy="509203"/>
          </a:xfrm>
          <a:prstGeom prst="rect">
            <a:avLst/>
          </a:prstGeom>
        </p:spPr>
      </p:pic>
      <p:pic>
        <p:nvPicPr>
          <p:cNvPr id="248" name="גרפיקה 247" descr="איש עם חלק שטוח">
            <a:extLst>
              <a:ext uri="{FF2B5EF4-FFF2-40B4-BE49-F238E27FC236}">
                <a16:creationId xmlns:a16="http://schemas.microsoft.com/office/drawing/2014/main" id="{AEF33426-9FE5-20F2-42C9-227A536635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705" y="2794432"/>
            <a:ext cx="366378" cy="502994"/>
          </a:xfrm>
          <a:prstGeom prst="rect">
            <a:avLst/>
          </a:prstGeom>
        </p:spPr>
      </p:pic>
      <p:pic>
        <p:nvPicPr>
          <p:cNvPr id="249" name="גרפיקה 248" descr="איש עם שיער עליון שטוח">
            <a:extLst>
              <a:ext uri="{FF2B5EF4-FFF2-40B4-BE49-F238E27FC236}">
                <a16:creationId xmlns:a16="http://schemas.microsoft.com/office/drawing/2014/main" id="{7575428A-9C96-D1C7-9BF7-289A2ED78F1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28678" y="2815120"/>
            <a:ext cx="378797" cy="459524"/>
          </a:xfrm>
          <a:prstGeom prst="rect">
            <a:avLst/>
          </a:prstGeom>
        </p:spPr>
      </p:pic>
      <p:pic>
        <p:nvPicPr>
          <p:cNvPr id="250" name="גרפיקה 249" descr="גבר לובש כובע">
            <a:extLst>
              <a:ext uri="{FF2B5EF4-FFF2-40B4-BE49-F238E27FC236}">
                <a16:creationId xmlns:a16="http://schemas.microsoft.com/office/drawing/2014/main" id="{B6D4BE18-1C71-1526-7FF8-D6B3550B9E9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02479" y="2834510"/>
            <a:ext cx="571301" cy="490574"/>
          </a:xfrm>
          <a:prstGeom prst="rect">
            <a:avLst/>
          </a:prstGeom>
        </p:spPr>
      </p:pic>
      <p:pic>
        <p:nvPicPr>
          <p:cNvPr id="251" name="גרפיקה 250" descr="איש עם שיער צמת">
            <a:extLst>
              <a:ext uri="{FF2B5EF4-FFF2-40B4-BE49-F238E27FC236}">
                <a16:creationId xmlns:a16="http://schemas.microsoft.com/office/drawing/2014/main" id="{FCA34219-DD06-F159-E003-6C325824DFA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82392" y="1850252"/>
            <a:ext cx="416056" cy="496783"/>
          </a:xfrm>
          <a:prstGeom prst="rect">
            <a:avLst/>
          </a:prstGeom>
        </p:spPr>
      </p:pic>
      <p:pic>
        <p:nvPicPr>
          <p:cNvPr id="252" name="גרפיקה 251" descr="אישה עם שיער מסולסל ארוך">
            <a:extLst>
              <a:ext uri="{FF2B5EF4-FFF2-40B4-BE49-F238E27FC236}">
                <a16:creationId xmlns:a16="http://schemas.microsoft.com/office/drawing/2014/main" id="{5420B19B-504A-A8C6-2A2E-48726105608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2080" y="1846347"/>
            <a:ext cx="652028" cy="577511"/>
          </a:xfrm>
          <a:prstGeom prst="rect">
            <a:avLst/>
          </a:prstGeom>
        </p:spPr>
      </p:pic>
      <p:pic>
        <p:nvPicPr>
          <p:cNvPr id="253" name="גרפיקה 252" descr="נקבה עם שיער קצר">
            <a:extLst>
              <a:ext uri="{FF2B5EF4-FFF2-40B4-BE49-F238E27FC236}">
                <a16:creationId xmlns:a16="http://schemas.microsoft.com/office/drawing/2014/main" id="{8C640EE5-6570-84A9-2E2F-0E987D4B21E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22197" y="2822293"/>
            <a:ext cx="459524" cy="4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0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747324" y="1057559"/>
            <a:ext cx="1028700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גרפיקה 80" descr="עין קו מיתאר">
            <a:extLst>
              <a:ext uri="{FF2B5EF4-FFF2-40B4-BE49-F238E27FC236}">
                <a16:creationId xmlns:a16="http://schemas.microsoft.com/office/drawing/2014/main" id="{B1A37870-C1E3-7870-C1CB-BAA66B715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3" y="5753636"/>
            <a:ext cx="342000" cy="342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5B75C3E2-0F5E-3D44-1B9F-0B4CFCB8220B}"/>
              </a:ext>
            </a:extLst>
          </p:cNvPr>
          <p:cNvSpPr/>
          <p:nvPr/>
        </p:nvSpPr>
        <p:spPr>
          <a:xfrm>
            <a:off x="32748" y="75663"/>
            <a:ext cx="10420857" cy="5576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77E6157-D716-FDA5-A536-4D63A5576532}"/>
              </a:ext>
            </a:extLst>
          </p:cNvPr>
          <p:cNvSpPr txBox="1"/>
          <p:nvPr/>
        </p:nvSpPr>
        <p:spPr>
          <a:xfrm>
            <a:off x="1665365" y="737992"/>
            <a:ext cx="739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b="1" u="sng"/>
              <a:t>הגדרות:</a:t>
            </a:r>
            <a:endParaRPr lang="en-US" sz="3200" b="1" u="sng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42F7A8F6-D207-BBE3-31D7-63788E7FC29B}"/>
              </a:ext>
            </a:extLst>
          </p:cNvPr>
          <p:cNvSpPr/>
          <p:nvPr/>
        </p:nvSpPr>
        <p:spPr>
          <a:xfrm>
            <a:off x="2303651" y="1470209"/>
            <a:ext cx="6181725" cy="654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400"/>
              <a:t>החלפת אווטאר</a:t>
            </a:r>
            <a:endParaRPr lang="en-US" sz="240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2F852A39-4561-EF60-941F-1FB092A8C16B}"/>
              </a:ext>
            </a:extLst>
          </p:cNvPr>
          <p:cNvSpPr/>
          <p:nvPr/>
        </p:nvSpPr>
        <p:spPr>
          <a:xfrm>
            <a:off x="2303651" y="4653042"/>
            <a:ext cx="6181725" cy="6547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400"/>
              <a:t>התנתקות</a:t>
            </a:r>
            <a:endParaRPr lang="en-US" sz="240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4F83A454-46AC-2B69-7697-6805F2218396}"/>
              </a:ext>
            </a:extLst>
          </p:cNvPr>
          <p:cNvSpPr/>
          <p:nvPr/>
        </p:nvSpPr>
        <p:spPr>
          <a:xfrm>
            <a:off x="2308045" y="2303820"/>
            <a:ext cx="6181725" cy="654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400"/>
              <a:t>שינוי שם האווטאר</a:t>
            </a:r>
            <a:endParaRPr lang="en-US" sz="2400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B8D33BD-D288-6CD8-DCD4-EA6EA1DED582}"/>
              </a:ext>
            </a:extLst>
          </p:cNvPr>
          <p:cNvGrpSpPr/>
          <p:nvPr/>
        </p:nvGrpSpPr>
        <p:grpSpPr>
          <a:xfrm>
            <a:off x="10440909" y="80684"/>
            <a:ext cx="1699845" cy="6701653"/>
            <a:chOff x="10440909" y="80684"/>
            <a:chExt cx="1699845" cy="670165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7F4F6588-21F1-0BD9-334F-3CC2EB991F77}"/>
                </a:ext>
              </a:extLst>
            </p:cNvPr>
            <p:cNvGrpSpPr/>
            <p:nvPr/>
          </p:nvGrpSpPr>
          <p:grpSpPr>
            <a:xfrm>
              <a:off x="10772146" y="5792096"/>
              <a:ext cx="1174581" cy="984520"/>
              <a:chOff x="5082358" y="1083547"/>
              <a:chExt cx="1174581" cy="984520"/>
            </a:xfrm>
          </p:grpSpPr>
          <p:pic>
            <p:nvPicPr>
              <p:cNvPr id="15" name="גרפיקה 14" descr="אש קו מיתאר">
                <a:extLst>
                  <a:ext uri="{FF2B5EF4-FFF2-40B4-BE49-F238E27FC236}">
                    <a16:creationId xmlns:a16="http://schemas.microsoft.com/office/drawing/2014/main" id="{34783715-3CF2-E6F5-1BF0-5BF8E41C2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287749" y="1083547"/>
                <a:ext cx="702761" cy="666112"/>
              </a:xfrm>
              <a:prstGeom prst="rect">
                <a:avLst/>
              </a:prstGeom>
            </p:spPr>
          </p:pic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92B6AAF5-AC6B-FDE5-8E1B-3A2DA08FE45C}"/>
                  </a:ext>
                </a:extLst>
              </p:cNvPr>
              <p:cNvSpPr txBox="1"/>
              <p:nvPr/>
            </p:nvSpPr>
            <p:spPr>
              <a:xfrm>
                <a:off x="5082358" y="1696904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pic>
        <p:nvPicPr>
          <p:cNvPr id="19" name="גרפיקה 18" descr="סמן קו מיתאר">
            <a:extLst>
              <a:ext uri="{FF2B5EF4-FFF2-40B4-BE49-F238E27FC236}">
                <a16:creationId xmlns:a16="http://schemas.microsoft.com/office/drawing/2014/main" id="{169A4DB8-85E9-C410-63B3-127F3305A9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15098" y="324054"/>
            <a:ext cx="499970" cy="524719"/>
          </a:xfrm>
          <a:prstGeom prst="rect">
            <a:avLst/>
          </a:prstGeom>
        </p:spPr>
      </p:pic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6583B484-0AC7-0025-BE65-CEA7AC4A9F33}"/>
              </a:ext>
            </a:extLst>
          </p:cNvPr>
          <p:cNvGrpSpPr/>
          <p:nvPr/>
        </p:nvGrpSpPr>
        <p:grpSpPr>
          <a:xfrm>
            <a:off x="85743" y="122108"/>
            <a:ext cx="1526345" cy="390584"/>
            <a:chOff x="-12442" y="-25270"/>
            <a:chExt cx="1526345" cy="390584"/>
          </a:xfrm>
        </p:grpSpPr>
        <p:pic>
          <p:nvPicPr>
            <p:cNvPr id="22" name="גרפיקה 21" descr="כוח קו מיתאר">
              <a:extLst>
                <a:ext uri="{FF2B5EF4-FFF2-40B4-BE49-F238E27FC236}">
                  <a16:creationId xmlns:a16="http://schemas.microsoft.com/office/drawing/2014/main" id="{92A6FEE0-4648-10DD-C476-73D30B690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25" name="גרפיקה 24" descr="מוסיקה קו מיתאר">
              <a:extLst>
                <a:ext uri="{FF2B5EF4-FFF2-40B4-BE49-F238E27FC236}">
                  <a16:creationId xmlns:a16="http://schemas.microsoft.com/office/drawing/2014/main" id="{3323069A-0093-B6FA-166C-F5191F80E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29" name="גרפיקה 28" descr="צליל בינוני קו מיתאר">
              <a:extLst>
                <a:ext uri="{FF2B5EF4-FFF2-40B4-BE49-F238E27FC236}">
                  <a16:creationId xmlns:a16="http://schemas.microsoft.com/office/drawing/2014/main" id="{601442CC-CAA0-3956-D2CC-707B99AE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31" name="גרפיקה 30" descr="הגדרות עם מילוי מלא">
              <a:extLst>
                <a:ext uri="{FF2B5EF4-FFF2-40B4-BE49-F238E27FC236}">
                  <a16:creationId xmlns:a16="http://schemas.microsoft.com/office/drawing/2014/main" id="{C2E8F0A5-467E-67D0-8873-4FD434229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907BD456-4A62-5AB8-F35B-1CAC658DEFEC}"/>
              </a:ext>
            </a:extLst>
          </p:cNvPr>
          <p:cNvSpPr txBox="1"/>
          <p:nvPr/>
        </p:nvSpPr>
        <p:spPr>
          <a:xfrm>
            <a:off x="577681" y="5910290"/>
            <a:ext cx="2756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b="1" u="sng"/>
              <a:t>משימה פעילה:</a:t>
            </a:r>
            <a:br>
              <a:rPr lang="en-US" sz="1400" u="sng"/>
            </a:br>
            <a:r>
              <a:rPr lang="he-IL" sz="1400">
                <a:solidFill>
                  <a:schemeClr val="tx2"/>
                </a:solidFill>
              </a:rPr>
              <a:t>אין משימה פעילה. אנא בחר משימה מלוח המשימות</a:t>
            </a:r>
            <a:endParaRPr lang="en-US" sz="1400" i="1">
              <a:solidFill>
                <a:schemeClr val="tx2"/>
              </a:solidFill>
            </a:endParaRPr>
          </a:p>
        </p:txBody>
      </p: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61EFB1FF-883D-C5C1-1851-A6462F13EDAD}"/>
              </a:ext>
            </a:extLst>
          </p:cNvPr>
          <p:cNvGrpSpPr/>
          <p:nvPr/>
        </p:nvGrpSpPr>
        <p:grpSpPr>
          <a:xfrm>
            <a:off x="9321971" y="5784408"/>
            <a:ext cx="931425" cy="1041460"/>
            <a:chOff x="9321971" y="5784408"/>
            <a:chExt cx="931425" cy="1041460"/>
          </a:xfrm>
        </p:grpSpPr>
        <p:pic>
          <p:nvPicPr>
            <p:cNvPr id="37" name="גרפיקה 36" descr="פאזל קו מיתאר">
              <a:extLst>
                <a:ext uri="{FF2B5EF4-FFF2-40B4-BE49-F238E27FC236}">
                  <a16:creationId xmlns:a16="http://schemas.microsoft.com/office/drawing/2014/main" id="{7B4BBC3C-9996-B242-F88C-7D86F516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9321971" y="5784408"/>
              <a:ext cx="931425" cy="931425"/>
            </a:xfrm>
            <a:prstGeom prst="rect">
              <a:avLst/>
            </a:prstGeom>
          </p:spPr>
        </p:pic>
        <p:sp>
          <p:nvSpPr>
            <p:cNvPr id="40" name="תיבת טקסט 39">
              <a:extLst>
                <a:ext uri="{FF2B5EF4-FFF2-40B4-BE49-F238E27FC236}">
                  <a16:creationId xmlns:a16="http://schemas.microsoft.com/office/drawing/2014/main" id="{5D768E39-2E76-CCAC-60F1-053712635D38}"/>
                </a:ext>
              </a:extLst>
            </p:cNvPr>
            <p:cNvSpPr txBox="1"/>
            <p:nvPr/>
          </p:nvSpPr>
          <p:spPr>
            <a:xfrm>
              <a:off x="9358192" y="6548869"/>
              <a:ext cx="858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200"/>
                <a:t>מפה</a:t>
              </a:r>
              <a:endParaRPr lang="en-US"/>
            </a:p>
          </p:txBody>
        </p:sp>
      </p:grpSp>
      <p:pic>
        <p:nvPicPr>
          <p:cNvPr id="45" name="גרפיקה 44" descr="הקודם עם מילוי מלא">
            <a:extLst>
              <a:ext uri="{FF2B5EF4-FFF2-40B4-BE49-F238E27FC236}">
                <a16:creationId xmlns:a16="http://schemas.microsoft.com/office/drawing/2014/main" id="{293AF120-327D-CB9C-BFE0-A2EA28696A1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432005" y="32132"/>
            <a:ext cx="961121" cy="9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747324" y="1057559"/>
            <a:ext cx="1028700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גרפיקה 80" descr="עין קו מיתאר">
            <a:extLst>
              <a:ext uri="{FF2B5EF4-FFF2-40B4-BE49-F238E27FC236}">
                <a16:creationId xmlns:a16="http://schemas.microsoft.com/office/drawing/2014/main" id="{B1A37870-C1E3-7870-C1CB-BAA66B715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43" y="5753636"/>
            <a:ext cx="342000" cy="342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5B75C3E2-0F5E-3D44-1B9F-0B4CFCB8220B}"/>
              </a:ext>
            </a:extLst>
          </p:cNvPr>
          <p:cNvSpPr/>
          <p:nvPr/>
        </p:nvSpPr>
        <p:spPr>
          <a:xfrm>
            <a:off x="51245" y="75663"/>
            <a:ext cx="10409588" cy="5576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77E6157-D716-FDA5-A536-4D63A5576532}"/>
              </a:ext>
            </a:extLst>
          </p:cNvPr>
          <p:cNvSpPr txBox="1"/>
          <p:nvPr/>
        </p:nvSpPr>
        <p:spPr>
          <a:xfrm>
            <a:off x="2470658" y="518189"/>
            <a:ext cx="739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b="1"/>
              <a:t>ארון חפצים</a:t>
            </a:r>
            <a:endParaRPr lang="en-US" sz="3200" b="1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B8D33BD-D288-6CD8-DCD4-EA6EA1DED582}"/>
              </a:ext>
            </a:extLst>
          </p:cNvPr>
          <p:cNvGrpSpPr/>
          <p:nvPr/>
        </p:nvGrpSpPr>
        <p:grpSpPr>
          <a:xfrm>
            <a:off x="10440909" y="80684"/>
            <a:ext cx="1699845" cy="6725833"/>
            <a:chOff x="10440909" y="80684"/>
            <a:chExt cx="1699845" cy="672583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7F4F6588-21F1-0BD9-334F-3CC2EB991F77}"/>
                </a:ext>
              </a:extLst>
            </p:cNvPr>
            <p:cNvGrpSpPr/>
            <p:nvPr/>
          </p:nvGrpSpPr>
          <p:grpSpPr>
            <a:xfrm>
              <a:off x="10821804" y="5821997"/>
              <a:ext cx="1174581" cy="984520"/>
              <a:chOff x="5132016" y="1113448"/>
              <a:chExt cx="1174581" cy="984520"/>
            </a:xfrm>
          </p:grpSpPr>
          <p:pic>
            <p:nvPicPr>
              <p:cNvPr id="15" name="גרפיקה 14" descr="אש קו מיתאר">
                <a:extLst>
                  <a:ext uri="{FF2B5EF4-FFF2-40B4-BE49-F238E27FC236}">
                    <a16:creationId xmlns:a16="http://schemas.microsoft.com/office/drawing/2014/main" id="{34783715-3CF2-E6F5-1BF0-5BF8E41C2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337407" y="1113448"/>
                <a:ext cx="702761" cy="666112"/>
              </a:xfrm>
              <a:prstGeom prst="rect">
                <a:avLst/>
              </a:prstGeom>
            </p:spPr>
          </p:pic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92B6AAF5-AC6B-FDE5-8E1B-3A2DA08FE45C}"/>
                  </a:ext>
                </a:extLst>
              </p:cNvPr>
              <p:cNvSpPr txBox="1"/>
              <p:nvPr/>
            </p:nvSpPr>
            <p:spPr>
              <a:xfrm>
                <a:off x="5132016" y="1726805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C38A214D-4132-0A7E-D968-1D037F273497}"/>
              </a:ext>
            </a:extLst>
          </p:cNvPr>
          <p:cNvGrpSpPr/>
          <p:nvPr/>
        </p:nvGrpSpPr>
        <p:grpSpPr>
          <a:xfrm>
            <a:off x="438144" y="1196023"/>
            <a:ext cx="1685627" cy="3989310"/>
            <a:chOff x="-2890711" y="3172019"/>
            <a:chExt cx="1390650" cy="4219062"/>
          </a:xfrm>
        </p:grpSpPr>
        <p:pic>
          <p:nvPicPr>
            <p:cNvPr id="25" name="גרפיקה 24" descr="זכר לובש שרוול ארוך">
              <a:extLst>
                <a:ext uri="{FF2B5EF4-FFF2-40B4-BE49-F238E27FC236}">
                  <a16:creationId xmlns:a16="http://schemas.microsoft.com/office/drawing/2014/main" id="{D1BB6559-5DA1-5085-63C5-290A0DDD6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890711" y="3562031"/>
              <a:ext cx="1390650" cy="3829050"/>
            </a:xfrm>
            <a:prstGeom prst="rect">
              <a:avLst/>
            </a:prstGeom>
          </p:spPr>
        </p:pic>
        <p:pic>
          <p:nvPicPr>
            <p:cNvPr id="29" name="גרפיקה 28" descr="איש עם שיער קצר">
              <a:extLst>
                <a:ext uri="{FF2B5EF4-FFF2-40B4-BE49-F238E27FC236}">
                  <a16:creationId xmlns:a16="http://schemas.microsoft.com/office/drawing/2014/main" id="{6910F43D-6CB3-CE85-42BA-449AA391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2481084" y="3172019"/>
              <a:ext cx="506239" cy="612386"/>
            </a:xfrm>
            <a:prstGeom prst="rect">
              <a:avLst/>
            </a:prstGeom>
          </p:spPr>
        </p:pic>
      </p:grpSp>
      <p:graphicFrame>
        <p:nvGraphicFramePr>
          <p:cNvPr id="31" name="טבלה 7">
            <a:extLst>
              <a:ext uri="{FF2B5EF4-FFF2-40B4-BE49-F238E27FC236}">
                <a16:creationId xmlns:a16="http://schemas.microsoft.com/office/drawing/2014/main" id="{EDF63868-F087-7CB5-48A0-6FE83957A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335110"/>
              </p:ext>
            </p:extLst>
          </p:nvPr>
        </p:nvGraphicFramePr>
        <p:xfrm>
          <a:off x="2265151" y="1038799"/>
          <a:ext cx="7707152" cy="4495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394">
                  <a:extLst>
                    <a:ext uri="{9D8B030D-6E8A-4147-A177-3AD203B41FA5}">
                      <a16:colId xmlns:a16="http://schemas.microsoft.com/office/drawing/2014/main" val="2102291067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1407314396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298217836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901420616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1429597480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4172068815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340316093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3825338283"/>
                    </a:ext>
                  </a:extLst>
                </a:gridCol>
              </a:tblGrid>
              <a:tr h="505619">
                <a:tc>
                  <a:txBody>
                    <a:bodyPr/>
                    <a:lstStyle/>
                    <a:p>
                      <a:pPr algn="ctr"/>
                      <a:r>
                        <a:rPr lang="he-IL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אביזרים</a:t>
                      </a:r>
                      <a:endParaRPr lang="en-US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גלימה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נעליים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מכנסיים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חולצות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כובעים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שיער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הכל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20600"/>
                  </a:ext>
                </a:extLst>
              </a:tr>
              <a:tr h="3990269">
                <a:tc gridSpan="8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21834"/>
                  </a:ext>
                </a:extLst>
              </a:tr>
            </a:tbl>
          </a:graphicData>
        </a:graphic>
      </p:graphicFrame>
      <p:graphicFrame>
        <p:nvGraphicFramePr>
          <p:cNvPr id="32" name="טבלה 26">
            <a:extLst>
              <a:ext uri="{FF2B5EF4-FFF2-40B4-BE49-F238E27FC236}">
                <a16:creationId xmlns:a16="http://schemas.microsoft.com/office/drawing/2014/main" id="{7C511B44-FEF9-198C-CD0A-F2A4A9AEA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2762"/>
              </p:ext>
            </p:extLst>
          </p:nvPr>
        </p:nvGraphicFramePr>
        <p:xfrm>
          <a:off x="2389208" y="1733982"/>
          <a:ext cx="7173934" cy="3724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5092">
                  <a:extLst>
                    <a:ext uri="{9D8B030D-6E8A-4147-A177-3AD203B41FA5}">
                      <a16:colId xmlns:a16="http://schemas.microsoft.com/office/drawing/2014/main" val="1349791305"/>
                    </a:ext>
                  </a:extLst>
                </a:gridCol>
                <a:gridCol w="773207">
                  <a:extLst>
                    <a:ext uri="{9D8B030D-6E8A-4147-A177-3AD203B41FA5}">
                      <a16:colId xmlns:a16="http://schemas.microsoft.com/office/drawing/2014/main" val="1985997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6522923"/>
                    </a:ext>
                  </a:extLst>
                </a:gridCol>
                <a:gridCol w="1482313">
                  <a:extLst>
                    <a:ext uri="{9D8B030D-6E8A-4147-A177-3AD203B41FA5}">
                      <a16:colId xmlns:a16="http://schemas.microsoft.com/office/drawing/2014/main" val="3456586261"/>
                    </a:ext>
                  </a:extLst>
                </a:gridCol>
                <a:gridCol w="785907">
                  <a:extLst>
                    <a:ext uri="{9D8B030D-6E8A-4147-A177-3AD203B41FA5}">
                      <a16:colId xmlns:a16="http://schemas.microsoft.com/office/drawing/2014/main" val="224478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4373146"/>
                    </a:ext>
                  </a:extLst>
                </a:gridCol>
                <a:gridCol w="1425163">
                  <a:extLst>
                    <a:ext uri="{9D8B030D-6E8A-4147-A177-3AD203B41FA5}">
                      <a16:colId xmlns:a16="http://schemas.microsoft.com/office/drawing/2014/main" val="4050345966"/>
                    </a:ext>
                  </a:extLst>
                </a:gridCol>
                <a:gridCol w="755692">
                  <a:extLst>
                    <a:ext uri="{9D8B030D-6E8A-4147-A177-3AD203B41FA5}">
                      <a16:colId xmlns:a16="http://schemas.microsoft.com/office/drawing/2014/main" val="2688790904"/>
                    </a:ext>
                  </a:extLst>
                </a:gridCol>
              </a:tblGrid>
              <a:tr h="18678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64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191154"/>
                  </a:ext>
                </a:extLst>
              </a:tr>
              <a:tr h="17807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527529"/>
                  </a:ext>
                </a:extLst>
              </a:tr>
            </a:tbl>
          </a:graphicData>
        </a:graphic>
      </p:graphicFrame>
      <p:pic>
        <p:nvPicPr>
          <p:cNvPr id="34" name="Picture 10">
            <a:extLst>
              <a:ext uri="{FF2B5EF4-FFF2-40B4-BE49-F238E27FC236}">
                <a16:creationId xmlns:a16="http://schemas.microsoft.com/office/drawing/2014/main" id="{09A79691-2FFF-6169-13D4-46C0A4758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4" t="6969" r="20772" b="7618"/>
          <a:stretch/>
        </p:blipFill>
        <p:spPr bwMode="auto">
          <a:xfrm>
            <a:off x="9669313" y="1788504"/>
            <a:ext cx="235354" cy="3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גרפיקה 18" descr="סמן קו מיתאר">
            <a:extLst>
              <a:ext uri="{FF2B5EF4-FFF2-40B4-BE49-F238E27FC236}">
                <a16:creationId xmlns:a16="http://schemas.microsoft.com/office/drawing/2014/main" id="{169A4DB8-85E9-C410-63B3-127F3305A9A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49219" y="1327891"/>
            <a:ext cx="580193" cy="608913"/>
          </a:xfrm>
          <a:prstGeom prst="rect">
            <a:avLst/>
          </a:prstGeom>
        </p:spPr>
      </p:pic>
      <p:grpSp>
        <p:nvGrpSpPr>
          <p:cNvPr id="319" name="קבוצה 318">
            <a:extLst>
              <a:ext uri="{FF2B5EF4-FFF2-40B4-BE49-F238E27FC236}">
                <a16:creationId xmlns:a16="http://schemas.microsoft.com/office/drawing/2014/main" id="{8FF96A5B-A747-5AAB-E449-C819DC4C60E0}"/>
              </a:ext>
            </a:extLst>
          </p:cNvPr>
          <p:cNvGrpSpPr/>
          <p:nvPr/>
        </p:nvGrpSpPr>
        <p:grpSpPr>
          <a:xfrm>
            <a:off x="7376746" y="1733982"/>
            <a:ext cx="2186396" cy="1872959"/>
            <a:chOff x="7376746" y="1733982"/>
            <a:chExt cx="2186396" cy="1872959"/>
          </a:xfrm>
        </p:grpSpPr>
        <p:grpSp>
          <p:nvGrpSpPr>
            <p:cNvPr id="285" name="קבוצה 284">
              <a:extLst>
                <a:ext uri="{FF2B5EF4-FFF2-40B4-BE49-F238E27FC236}">
                  <a16:creationId xmlns:a16="http://schemas.microsoft.com/office/drawing/2014/main" id="{D483683C-89F9-2D85-1B2F-30E101A78F41}"/>
                </a:ext>
              </a:extLst>
            </p:cNvPr>
            <p:cNvGrpSpPr/>
            <p:nvPr/>
          </p:nvGrpSpPr>
          <p:grpSpPr>
            <a:xfrm>
              <a:off x="7376746" y="1733982"/>
              <a:ext cx="2186396" cy="1872959"/>
              <a:chOff x="7376746" y="1733982"/>
              <a:chExt cx="2186396" cy="1872959"/>
            </a:xfrm>
          </p:grpSpPr>
          <p:grpSp>
            <p:nvGrpSpPr>
              <p:cNvPr id="286" name="קבוצה 285">
                <a:extLst>
                  <a:ext uri="{FF2B5EF4-FFF2-40B4-BE49-F238E27FC236}">
                    <a16:creationId xmlns:a16="http://schemas.microsoft.com/office/drawing/2014/main" id="{F5271E24-357D-6D81-FD0C-7AD09488570B}"/>
                  </a:ext>
                </a:extLst>
              </p:cNvPr>
              <p:cNvGrpSpPr/>
              <p:nvPr/>
            </p:nvGrpSpPr>
            <p:grpSpPr>
              <a:xfrm>
                <a:off x="7376746" y="1733982"/>
                <a:ext cx="2186396" cy="1872959"/>
                <a:chOff x="7376746" y="1733982"/>
                <a:chExt cx="2186396" cy="1872959"/>
              </a:xfrm>
            </p:grpSpPr>
            <p:grpSp>
              <p:nvGrpSpPr>
                <p:cNvPr id="288" name="קבוצה 287">
                  <a:extLst>
                    <a:ext uri="{FF2B5EF4-FFF2-40B4-BE49-F238E27FC236}">
                      <a16:creationId xmlns:a16="http://schemas.microsoft.com/office/drawing/2014/main" id="{45A0C58F-923A-7404-E9FB-3D78A0210A50}"/>
                    </a:ext>
                  </a:extLst>
                </p:cNvPr>
                <p:cNvGrpSpPr/>
                <p:nvPr/>
              </p:nvGrpSpPr>
              <p:grpSpPr>
                <a:xfrm>
                  <a:off x="7376746" y="1733982"/>
                  <a:ext cx="2186396" cy="1872959"/>
                  <a:chOff x="7376746" y="1733982"/>
                  <a:chExt cx="2186396" cy="1872959"/>
                </a:xfrm>
              </p:grpSpPr>
              <p:sp>
                <p:nvSpPr>
                  <p:cNvPr id="314" name="מלבן 313">
                    <a:extLst>
                      <a:ext uri="{FF2B5EF4-FFF2-40B4-BE49-F238E27FC236}">
                        <a16:creationId xmlns:a16="http://schemas.microsoft.com/office/drawing/2014/main" id="{03BDC4AE-AE49-82F7-A421-395E6BE383B4}"/>
                      </a:ext>
                    </a:extLst>
                  </p:cNvPr>
                  <p:cNvSpPr/>
                  <p:nvPr/>
                </p:nvSpPr>
                <p:spPr>
                  <a:xfrm>
                    <a:off x="7376746" y="1733982"/>
                    <a:ext cx="2186396" cy="187295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5" name="מלבן 314">
                    <a:extLst>
                      <a:ext uri="{FF2B5EF4-FFF2-40B4-BE49-F238E27FC236}">
                        <a16:creationId xmlns:a16="http://schemas.microsoft.com/office/drawing/2014/main" id="{790FA35F-44BF-EAE3-8549-2355942A434B}"/>
                      </a:ext>
                    </a:extLst>
                  </p:cNvPr>
                  <p:cNvSpPr/>
                  <p:nvPr/>
                </p:nvSpPr>
                <p:spPr>
                  <a:xfrm>
                    <a:off x="8836269" y="1733983"/>
                    <a:ext cx="726873" cy="187295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89" name="מלבן 288">
                  <a:extLst>
                    <a:ext uri="{FF2B5EF4-FFF2-40B4-BE49-F238E27FC236}">
                      <a16:creationId xmlns:a16="http://schemas.microsoft.com/office/drawing/2014/main" id="{23A59551-D029-43A5-F58D-1CDD5EC3184D}"/>
                    </a:ext>
                  </a:extLst>
                </p:cNvPr>
                <p:cNvSpPr/>
                <p:nvPr/>
              </p:nvSpPr>
              <p:spPr>
                <a:xfrm>
                  <a:off x="7480531" y="2063335"/>
                  <a:ext cx="1301412" cy="110013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מלבן 289">
                  <a:extLst>
                    <a:ext uri="{FF2B5EF4-FFF2-40B4-BE49-F238E27FC236}">
                      <a16:creationId xmlns:a16="http://schemas.microsoft.com/office/drawing/2014/main" id="{115EB47C-11A7-8EF4-692D-C01D677072CF}"/>
                    </a:ext>
                  </a:extLst>
                </p:cNvPr>
                <p:cNvSpPr/>
                <p:nvPr/>
              </p:nvSpPr>
              <p:spPr>
                <a:xfrm>
                  <a:off x="7679402" y="1785782"/>
                  <a:ext cx="871751" cy="22575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he-IL" sz="1200">
                      <a:solidFill>
                        <a:schemeClr val="tx1"/>
                      </a:solidFill>
                    </a:rPr>
                    <a:t>שם הפריט</a:t>
                  </a:r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מלבן 290">
                  <a:extLst>
                    <a:ext uri="{FF2B5EF4-FFF2-40B4-BE49-F238E27FC236}">
                      <a16:creationId xmlns:a16="http://schemas.microsoft.com/office/drawing/2014/main" id="{7D45663C-760B-D0FA-7D0D-AA7FB20E48B9}"/>
                    </a:ext>
                  </a:extLst>
                </p:cNvPr>
                <p:cNvSpPr/>
                <p:nvPr/>
              </p:nvSpPr>
              <p:spPr>
                <a:xfrm>
                  <a:off x="7453368" y="3195571"/>
                  <a:ext cx="1328575" cy="3714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he-IL" sz="1200">
                      <a:solidFill>
                        <a:schemeClr val="tx1"/>
                      </a:solidFill>
                    </a:rPr>
                    <a:t>תיאור הפריט</a:t>
                  </a:r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מלבן 291">
                  <a:extLst>
                    <a:ext uri="{FF2B5EF4-FFF2-40B4-BE49-F238E27FC236}">
                      <a16:creationId xmlns:a16="http://schemas.microsoft.com/office/drawing/2014/main" id="{75AC89E8-2934-D210-B985-210B8B16C881}"/>
                    </a:ext>
                  </a:extLst>
                </p:cNvPr>
                <p:cNvSpPr/>
                <p:nvPr/>
              </p:nvSpPr>
              <p:spPr>
                <a:xfrm>
                  <a:off x="8836269" y="3371850"/>
                  <a:ext cx="726873" cy="235090"/>
                </a:xfrm>
                <a:prstGeom prst="rect">
                  <a:avLst/>
                </a:prstGeom>
                <a:blipFill>
                  <a:blip r:embed="rId31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he-IL" sz="1400">
                      <a:solidFill>
                        <a:schemeClr val="tx1"/>
                      </a:solidFill>
                    </a:rPr>
                    <a:t>השם</a:t>
                  </a: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תיבת טקסט 292">
                  <a:extLst>
                    <a:ext uri="{FF2B5EF4-FFF2-40B4-BE49-F238E27FC236}">
                      <a16:creationId xmlns:a16="http://schemas.microsoft.com/office/drawing/2014/main" id="{E2C31E0A-47ED-1A6C-1249-D19611F49306}"/>
                    </a:ext>
                  </a:extLst>
                </p:cNvPr>
                <p:cNvSpPr txBox="1"/>
                <p:nvPr/>
              </p:nvSpPr>
              <p:spPr>
                <a:xfrm>
                  <a:off x="8940299" y="1792970"/>
                  <a:ext cx="51648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rtl="0"/>
                  <a:r>
                    <a:rPr lang="he-IL" sz="800" u="sng"/>
                    <a:t>ערכים:</a:t>
                  </a:r>
                  <a:endParaRPr lang="en-US" sz="800" u="sng"/>
                </a:p>
              </p:txBody>
            </p:sp>
            <p:sp>
              <p:nvSpPr>
                <p:cNvPr id="294" name="תיבת טקסט 293">
                  <a:extLst>
                    <a:ext uri="{FF2B5EF4-FFF2-40B4-BE49-F238E27FC236}">
                      <a16:creationId xmlns:a16="http://schemas.microsoft.com/office/drawing/2014/main" id="{2605999F-FF08-E776-0D47-37DD2CDE73D4}"/>
                    </a:ext>
                  </a:extLst>
                </p:cNvPr>
                <p:cNvSpPr txBox="1"/>
                <p:nvPr/>
              </p:nvSpPr>
              <p:spPr>
                <a:xfrm>
                  <a:off x="8940298" y="2596423"/>
                  <a:ext cx="51648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rtl="0"/>
                  <a:r>
                    <a:rPr lang="he-IL" sz="800" u="sng"/>
                    <a:t>מכירה:</a:t>
                  </a:r>
                  <a:endParaRPr lang="en-US" sz="800" u="sng"/>
                </a:p>
              </p:txBody>
            </p:sp>
            <p:grpSp>
              <p:nvGrpSpPr>
                <p:cNvPr id="295" name="קבוצה 294">
                  <a:extLst>
                    <a:ext uri="{FF2B5EF4-FFF2-40B4-BE49-F238E27FC236}">
                      <a16:creationId xmlns:a16="http://schemas.microsoft.com/office/drawing/2014/main" id="{B1C06A28-223A-E7E6-D00B-EF3499B90825}"/>
                    </a:ext>
                  </a:extLst>
                </p:cNvPr>
                <p:cNvGrpSpPr/>
                <p:nvPr/>
              </p:nvGrpSpPr>
              <p:grpSpPr>
                <a:xfrm>
                  <a:off x="8885728" y="1946984"/>
                  <a:ext cx="594231" cy="604862"/>
                  <a:chOff x="6317712" y="2011536"/>
                  <a:chExt cx="594231" cy="604862"/>
                </a:xfrm>
              </p:grpSpPr>
              <p:pic>
                <p:nvPicPr>
                  <p:cNvPr id="306" name="גרפיקה 305" descr="זרוע שרירית קו מיתאר">
                    <a:extLst>
                      <a:ext uri="{FF2B5EF4-FFF2-40B4-BE49-F238E27FC236}">
                        <a16:creationId xmlns:a16="http://schemas.microsoft.com/office/drawing/2014/main" id="{FFF7E54C-2AEC-3A43-E2F6-B1735680CB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72120" y="2011536"/>
                    <a:ext cx="200073" cy="180000"/>
                  </a:xfrm>
                  <a:prstGeom prst="rect">
                    <a:avLst/>
                  </a:prstGeom>
                </p:spPr>
              </p:pic>
              <p:sp>
                <p:nvSpPr>
                  <p:cNvPr id="307" name="תיבת טקסט 306">
                    <a:extLst>
                      <a:ext uri="{FF2B5EF4-FFF2-40B4-BE49-F238E27FC236}">
                        <a16:creationId xmlns:a16="http://schemas.microsoft.com/office/drawing/2014/main" id="{34369023-22CA-8EEC-4A00-6A232BA302EF}"/>
                      </a:ext>
                    </a:extLst>
                  </p:cNvPr>
                  <p:cNvSpPr txBox="1"/>
                  <p:nvPr/>
                </p:nvSpPr>
                <p:spPr>
                  <a:xfrm>
                    <a:off x="6317794" y="2191536"/>
                    <a:ext cx="203254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/>
                      <a:t>+99</a:t>
                    </a:r>
                  </a:p>
                </p:txBody>
              </p:sp>
              <p:pic>
                <p:nvPicPr>
                  <p:cNvPr id="308" name="גרפיקה 307" descr="ברק קו מיתאר">
                    <a:extLst>
                      <a:ext uri="{FF2B5EF4-FFF2-40B4-BE49-F238E27FC236}">
                        <a16:creationId xmlns:a16="http://schemas.microsoft.com/office/drawing/2014/main" id="{5474826D-04E8-0CE1-922D-68A169CF5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72038" y="2334257"/>
                    <a:ext cx="200073" cy="180000"/>
                  </a:xfrm>
                  <a:prstGeom prst="rect">
                    <a:avLst/>
                  </a:prstGeom>
                </p:spPr>
              </p:pic>
              <p:sp>
                <p:nvSpPr>
                  <p:cNvPr id="309" name="תיבת טקסט 308">
                    <a:extLst>
                      <a:ext uri="{FF2B5EF4-FFF2-40B4-BE49-F238E27FC236}">
                        <a16:creationId xmlns:a16="http://schemas.microsoft.com/office/drawing/2014/main" id="{B55294D2-A1F5-B7BF-BF50-69DB71A198BC}"/>
                      </a:ext>
                    </a:extLst>
                  </p:cNvPr>
                  <p:cNvSpPr txBox="1"/>
                  <p:nvPr/>
                </p:nvSpPr>
                <p:spPr>
                  <a:xfrm>
                    <a:off x="6317712" y="2499969"/>
                    <a:ext cx="208497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/>
                      <a:t>+99</a:t>
                    </a:r>
                  </a:p>
                </p:txBody>
              </p:sp>
              <p:pic>
                <p:nvPicPr>
                  <p:cNvPr id="310" name="גרפיקה 309" descr="אטום עם מילוי מלא">
                    <a:extLst>
                      <a:ext uri="{FF2B5EF4-FFF2-40B4-BE49-F238E27FC236}">
                        <a16:creationId xmlns:a16="http://schemas.microsoft.com/office/drawing/2014/main" id="{E45ED413-AED1-2D87-E3D7-F17C90463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11870" y="2334257"/>
                    <a:ext cx="200073" cy="180000"/>
                  </a:xfrm>
                  <a:prstGeom prst="rect">
                    <a:avLst/>
                  </a:prstGeom>
                </p:spPr>
              </p:pic>
              <p:sp>
                <p:nvSpPr>
                  <p:cNvPr id="311" name="תיבת טקסט 310">
                    <a:extLst>
                      <a:ext uri="{FF2B5EF4-FFF2-40B4-BE49-F238E27FC236}">
                        <a16:creationId xmlns:a16="http://schemas.microsoft.com/office/drawing/2014/main" id="{07576024-E5AB-84BD-353B-35C6236522F8}"/>
                      </a:ext>
                    </a:extLst>
                  </p:cNvPr>
                  <p:cNvSpPr txBox="1"/>
                  <p:nvPr/>
                </p:nvSpPr>
                <p:spPr>
                  <a:xfrm>
                    <a:off x="6708541" y="2508676"/>
                    <a:ext cx="168128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/>
                      <a:t>+99</a:t>
                    </a:r>
                  </a:p>
                </p:txBody>
              </p:sp>
              <p:pic>
                <p:nvPicPr>
                  <p:cNvPr id="312" name="גרפיקה 311" descr="תג לב קו מיתאר">
                    <a:extLst>
                      <a:ext uri="{FF2B5EF4-FFF2-40B4-BE49-F238E27FC236}">
                        <a16:creationId xmlns:a16="http://schemas.microsoft.com/office/drawing/2014/main" id="{2C458717-B266-5F08-9391-3C52DF5F01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4122" y="2011536"/>
                    <a:ext cx="180000" cy="180000"/>
                  </a:xfrm>
                  <a:prstGeom prst="rect">
                    <a:avLst/>
                  </a:prstGeom>
                </p:spPr>
              </p:pic>
              <p:sp>
                <p:nvSpPr>
                  <p:cNvPr id="313" name="תיבת טקסט 312">
                    <a:extLst>
                      <a:ext uri="{FF2B5EF4-FFF2-40B4-BE49-F238E27FC236}">
                        <a16:creationId xmlns:a16="http://schemas.microsoft.com/office/drawing/2014/main" id="{EA4C8996-9FCD-19E7-BCC7-6ED6060C47CA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773" y="2191536"/>
                    <a:ext cx="134896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/>
                      <a:t>+99</a:t>
                    </a:r>
                  </a:p>
                </p:txBody>
              </p:sp>
            </p:grpSp>
            <p:grpSp>
              <p:nvGrpSpPr>
                <p:cNvPr id="296" name="קבוצה 295">
                  <a:extLst>
                    <a:ext uri="{FF2B5EF4-FFF2-40B4-BE49-F238E27FC236}">
                      <a16:creationId xmlns:a16="http://schemas.microsoft.com/office/drawing/2014/main" id="{2249C954-D736-6C7A-3254-F8C1D32A280D}"/>
                    </a:ext>
                  </a:extLst>
                </p:cNvPr>
                <p:cNvGrpSpPr/>
                <p:nvPr/>
              </p:nvGrpSpPr>
              <p:grpSpPr>
                <a:xfrm>
                  <a:off x="8892824" y="2740481"/>
                  <a:ext cx="587135" cy="604446"/>
                  <a:chOff x="5590781" y="1857850"/>
                  <a:chExt cx="587135" cy="604446"/>
                </a:xfrm>
              </p:grpSpPr>
              <p:pic>
                <p:nvPicPr>
                  <p:cNvPr id="297" name="גרפיקה 296" descr="מטבעות קו מיתאר">
                    <a:extLst>
                      <a:ext uri="{FF2B5EF4-FFF2-40B4-BE49-F238E27FC236}">
                        <a16:creationId xmlns:a16="http://schemas.microsoft.com/office/drawing/2014/main" id="{EB3D6782-B4BF-FF6F-860C-7A1FB8FCE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1610" y="1881481"/>
                    <a:ext cx="196306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298" name="גרפיקה 297" descr="מטבעות קו מיתאר">
                    <a:extLst>
                      <a:ext uri="{FF2B5EF4-FFF2-40B4-BE49-F238E27FC236}">
                        <a16:creationId xmlns:a16="http://schemas.microsoft.com/office/drawing/2014/main" id="{9C34944D-3386-1D8E-35B4-85BCFE6AF1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1144" y="1857850"/>
                    <a:ext cx="196306" cy="180000"/>
                  </a:xfrm>
                  <a:prstGeom prst="rect">
                    <a:avLst/>
                  </a:prstGeom>
                </p:spPr>
              </p:pic>
              <p:grpSp>
                <p:nvGrpSpPr>
                  <p:cNvPr id="299" name="קבוצה 298">
                    <a:extLst>
                      <a:ext uri="{FF2B5EF4-FFF2-40B4-BE49-F238E27FC236}">
                        <a16:creationId xmlns:a16="http://schemas.microsoft.com/office/drawing/2014/main" id="{DF8F6B78-00F4-FD9C-CE04-5BB7816BF7B1}"/>
                      </a:ext>
                    </a:extLst>
                  </p:cNvPr>
                  <p:cNvGrpSpPr/>
                  <p:nvPr/>
                </p:nvGrpSpPr>
                <p:grpSpPr>
                  <a:xfrm>
                    <a:off x="5590781" y="2037434"/>
                    <a:ext cx="558957" cy="424862"/>
                    <a:chOff x="6317712" y="2191536"/>
                    <a:chExt cx="558957" cy="424862"/>
                  </a:xfrm>
                </p:grpSpPr>
                <p:sp>
                  <p:nvSpPr>
                    <p:cNvPr id="302" name="תיבת טקסט 301">
                      <a:extLst>
                        <a:ext uri="{FF2B5EF4-FFF2-40B4-BE49-F238E27FC236}">
                          <a16:creationId xmlns:a16="http://schemas.microsoft.com/office/drawing/2014/main" id="{B87E05F0-353F-F943-87EC-3BC8F985F7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7794" y="2191536"/>
                      <a:ext cx="203254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700"/>
                        <a:t>99</a:t>
                      </a:r>
                    </a:p>
                  </p:txBody>
                </p:sp>
                <p:sp>
                  <p:nvSpPr>
                    <p:cNvPr id="303" name="תיבת טקסט 302">
                      <a:extLst>
                        <a:ext uri="{FF2B5EF4-FFF2-40B4-BE49-F238E27FC236}">
                          <a16:creationId xmlns:a16="http://schemas.microsoft.com/office/drawing/2014/main" id="{29D0A6EF-62F9-CA13-7935-2E4ABB10BB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7712" y="2499969"/>
                      <a:ext cx="208497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700"/>
                        <a:t>99</a:t>
                      </a:r>
                    </a:p>
                  </p:txBody>
                </p:sp>
                <p:sp>
                  <p:nvSpPr>
                    <p:cNvPr id="304" name="תיבת טקסט 303">
                      <a:extLst>
                        <a:ext uri="{FF2B5EF4-FFF2-40B4-BE49-F238E27FC236}">
                          <a16:creationId xmlns:a16="http://schemas.microsoft.com/office/drawing/2014/main" id="{FD9E25C4-E7FE-56D0-A3FF-E4DB2AA16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541" y="2508676"/>
                      <a:ext cx="16812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700"/>
                        <a:t>99</a:t>
                      </a:r>
                    </a:p>
                  </p:txBody>
                </p:sp>
                <p:sp>
                  <p:nvSpPr>
                    <p:cNvPr id="305" name="תיבת טקסט 304">
                      <a:extLst>
                        <a:ext uri="{FF2B5EF4-FFF2-40B4-BE49-F238E27FC236}">
                          <a16:creationId xmlns:a16="http://schemas.microsoft.com/office/drawing/2014/main" id="{5E2CA590-AB3E-B2B8-11A9-658EFE4209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1773" y="2191536"/>
                      <a:ext cx="134896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700"/>
                        <a:t>99</a:t>
                      </a:r>
                    </a:p>
                  </p:txBody>
                </p:sp>
              </p:grpSp>
              <p:pic>
                <p:nvPicPr>
                  <p:cNvPr id="300" name="תמונה 299">
                    <a:extLst>
                      <a:ext uri="{FF2B5EF4-FFF2-40B4-BE49-F238E27FC236}">
                        <a16:creationId xmlns:a16="http://schemas.microsoft.com/office/drawing/2014/main" id="{A9998B1C-B213-6F4E-F52D-D28E5F50D2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987722" y="2182968"/>
                    <a:ext cx="190194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301" name="גרפיקה 300" descr="יהלום קו מיתאר">
                    <a:extLst>
                      <a:ext uri="{FF2B5EF4-FFF2-40B4-BE49-F238E27FC236}">
                        <a16:creationId xmlns:a16="http://schemas.microsoft.com/office/drawing/2014/main" id="{D9DB7132-68E3-4C23-0470-D1147B6D83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40773" y="2182968"/>
                    <a:ext cx="196306" cy="1800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87" name="גרפיקה 286" descr="חרב קו מיתאר">
                <a:extLst>
                  <a:ext uri="{FF2B5EF4-FFF2-40B4-BE49-F238E27FC236}">
                    <a16:creationId xmlns:a16="http://schemas.microsoft.com/office/drawing/2014/main" id="{BB439A0C-9D5E-BE07-0FE2-9EB607238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7507738" y="2083757"/>
                <a:ext cx="1233239" cy="1090328"/>
              </a:xfrm>
              <a:prstGeom prst="rect">
                <a:avLst/>
              </a:prstGeom>
            </p:spPr>
          </p:pic>
        </p:grpSp>
        <p:grpSp>
          <p:nvGrpSpPr>
            <p:cNvPr id="316" name="קבוצה 315">
              <a:extLst>
                <a:ext uri="{FF2B5EF4-FFF2-40B4-BE49-F238E27FC236}">
                  <a16:creationId xmlns:a16="http://schemas.microsoft.com/office/drawing/2014/main" id="{9437784E-46A5-3A16-C339-49FC4F83317E}"/>
                </a:ext>
              </a:extLst>
            </p:cNvPr>
            <p:cNvGrpSpPr/>
            <p:nvPr/>
          </p:nvGrpSpPr>
          <p:grpSpPr>
            <a:xfrm>
              <a:off x="7379291" y="1751701"/>
              <a:ext cx="1433730" cy="301021"/>
              <a:chOff x="4059782" y="5321140"/>
              <a:chExt cx="1619344" cy="342000"/>
            </a:xfrm>
          </p:grpSpPr>
          <p:pic>
            <p:nvPicPr>
              <p:cNvPr id="317" name="גרפיקה 316" descr="זר קו מיתאר">
                <a:extLst>
                  <a:ext uri="{FF2B5EF4-FFF2-40B4-BE49-F238E27FC236}">
                    <a16:creationId xmlns:a16="http://schemas.microsoft.com/office/drawing/2014/main" id="{633F238B-270F-AAE6-EC20-6F6586ECD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059782" y="5321140"/>
                <a:ext cx="342000" cy="342000"/>
              </a:xfrm>
              <a:prstGeom prst="rect">
                <a:avLst/>
              </a:prstGeom>
            </p:spPr>
          </p:pic>
          <p:sp>
            <p:nvSpPr>
              <p:cNvPr id="318" name="תיבת טקסט 317">
                <a:extLst>
                  <a:ext uri="{FF2B5EF4-FFF2-40B4-BE49-F238E27FC236}">
                    <a16:creationId xmlns:a16="http://schemas.microsoft.com/office/drawing/2014/main" id="{EF72F946-59D2-B3CC-B614-3213C904D2D8}"/>
                  </a:ext>
                </a:extLst>
              </p:cNvPr>
              <p:cNvSpPr txBox="1"/>
              <p:nvPr/>
            </p:nvSpPr>
            <p:spPr>
              <a:xfrm>
                <a:off x="5384566" y="5452472"/>
                <a:ext cx="294561" cy="122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1</a:t>
                </a:r>
                <a:endParaRPr lang="en-US" sz="700"/>
              </a:p>
            </p:txBody>
          </p:sp>
        </p:grpSp>
      </p:grpSp>
      <p:sp>
        <p:nvSpPr>
          <p:cNvPr id="321" name="אליפסה 320">
            <a:extLst>
              <a:ext uri="{FF2B5EF4-FFF2-40B4-BE49-F238E27FC236}">
                <a16:creationId xmlns:a16="http://schemas.microsoft.com/office/drawing/2014/main" id="{DDE60144-CBBF-26D0-1673-89B5A584C4E3}"/>
              </a:ext>
            </a:extLst>
          </p:cNvPr>
          <p:cNvSpPr/>
          <p:nvPr/>
        </p:nvSpPr>
        <p:spPr>
          <a:xfrm>
            <a:off x="9459004" y="1676995"/>
            <a:ext cx="174212" cy="1705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X</a:t>
            </a:r>
          </a:p>
        </p:txBody>
      </p:sp>
      <p:sp>
        <p:nvSpPr>
          <p:cNvPr id="322" name="תיבת טקסט 321">
            <a:extLst>
              <a:ext uri="{FF2B5EF4-FFF2-40B4-BE49-F238E27FC236}">
                <a16:creationId xmlns:a16="http://schemas.microsoft.com/office/drawing/2014/main" id="{49888118-11B5-C949-DFE3-472F39C1449E}"/>
              </a:ext>
            </a:extLst>
          </p:cNvPr>
          <p:cNvSpPr txBox="1"/>
          <p:nvPr/>
        </p:nvSpPr>
        <p:spPr>
          <a:xfrm>
            <a:off x="577681" y="5910290"/>
            <a:ext cx="2756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b="1" u="sng"/>
              <a:t>משימה פעילה:</a:t>
            </a:r>
            <a:br>
              <a:rPr lang="en-US" sz="1400" u="sng"/>
            </a:br>
            <a:r>
              <a:rPr lang="he-IL" sz="1400">
                <a:solidFill>
                  <a:schemeClr val="tx2"/>
                </a:solidFill>
              </a:rPr>
              <a:t>אין משימה פעילה. אנא בחר משימה מלוח המשימות</a:t>
            </a:r>
            <a:endParaRPr lang="en-US" sz="1400" i="1">
              <a:solidFill>
                <a:schemeClr val="tx2"/>
              </a:solidFill>
            </a:endParaRPr>
          </a:p>
        </p:txBody>
      </p:sp>
      <p:grpSp>
        <p:nvGrpSpPr>
          <p:cNvPr id="323" name="קבוצה 322">
            <a:extLst>
              <a:ext uri="{FF2B5EF4-FFF2-40B4-BE49-F238E27FC236}">
                <a16:creationId xmlns:a16="http://schemas.microsoft.com/office/drawing/2014/main" id="{4E163D07-7F8C-3216-7254-F4366BDD6DE3}"/>
              </a:ext>
            </a:extLst>
          </p:cNvPr>
          <p:cNvGrpSpPr/>
          <p:nvPr/>
        </p:nvGrpSpPr>
        <p:grpSpPr>
          <a:xfrm>
            <a:off x="9321971" y="5784408"/>
            <a:ext cx="931425" cy="1041460"/>
            <a:chOff x="9321971" y="5784408"/>
            <a:chExt cx="931425" cy="1041460"/>
          </a:xfrm>
        </p:grpSpPr>
        <p:pic>
          <p:nvPicPr>
            <p:cNvPr id="324" name="גרפיקה 323" descr="פאזל קו מיתאר">
              <a:extLst>
                <a:ext uri="{FF2B5EF4-FFF2-40B4-BE49-F238E27FC236}">
                  <a16:creationId xmlns:a16="http://schemas.microsoft.com/office/drawing/2014/main" id="{749F04AB-7AAC-CE6A-30B9-897BCC1F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321971" y="5784408"/>
              <a:ext cx="931425" cy="931425"/>
            </a:xfrm>
            <a:prstGeom prst="rect">
              <a:avLst/>
            </a:prstGeom>
          </p:spPr>
        </p:pic>
        <p:sp>
          <p:nvSpPr>
            <p:cNvPr id="325" name="תיבת טקסט 324">
              <a:extLst>
                <a:ext uri="{FF2B5EF4-FFF2-40B4-BE49-F238E27FC236}">
                  <a16:creationId xmlns:a16="http://schemas.microsoft.com/office/drawing/2014/main" id="{94E59509-8E86-251D-20DB-8F54568CD354}"/>
                </a:ext>
              </a:extLst>
            </p:cNvPr>
            <p:cNvSpPr txBox="1"/>
            <p:nvPr/>
          </p:nvSpPr>
          <p:spPr>
            <a:xfrm>
              <a:off x="9358192" y="6548869"/>
              <a:ext cx="858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200"/>
                <a:t>מפה</a:t>
              </a:r>
              <a:endParaRPr lang="en-US"/>
            </a:p>
          </p:txBody>
        </p:sp>
      </p:grpSp>
      <p:pic>
        <p:nvPicPr>
          <p:cNvPr id="327" name="גרפיקה 326" descr="הקודם עם מילוי מלא">
            <a:extLst>
              <a:ext uri="{FF2B5EF4-FFF2-40B4-BE49-F238E27FC236}">
                <a16:creationId xmlns:a16="http://schemas.microsoft.com/office/drawing/2014/main" id="{FD54AF14-4457-16E7-5AB9-1B57DD18F60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432005" y="32132"/>
            <a:ext cx="961121" cy="961121"/>
          </a:xfrm>
          <a:prstGeom prst="rect">
            <a:avLst/>
          </a:prstGeom>
        </p:spPr>
      </p:pic>
      <p:grpSp>
        <p:nvGrpSpPr>
          <p:cNvPr id="220" name="קבוצה 219">
            <a:extLst>
              <a:ext uri="{FF2B5EF4-FFF2-40B4-BE49-F238E27FC236}">
                <a16:creationId xmlns:a16="http://schemas.microsoft.com/office/drawing/2014/main" id="{3958ACB7-A732-B1AC-83A2-737D099C5940}"/>
              </a:ext>
            </a:extLst>
          </p:cNvPr>
          <p:cNvGrpSpPr/>
          <p:nvPr/>
        </p:nvGrpSpPr>
        <p:grpSpPr>
          <a:xfrm>
            <a:off x="88853" y="127605"/>
            <a:ext cx="1526345" cy="390584"/>
            <a:chOff x="-12442" y="-25270"/>
            <a:chExt cx="1526345" cy="390584"/>
          </a:xfrm>
        </p:grpSpPr>
        <p:pic>
          <p:nvPicPr>
            <p:cNvPr id="61" name="גרפיקה 60" descr="כוח קו מיתאר">
              <a:extLst>
                <a:ext uri="{FF2B5EF4-FFF2-40B4-BE49-F238E27FC236}">
                  <a16:creationId xmlns:a16="http://schemas.microsoft.com/office/drawing/2014/main" id="{C754F3F5-D02F-D1A2-8ED3-C42F5EF95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62" name="גרפיקה 61" descr="מוסיקה קו מיתאר">
              <a:extLst>
                <a:ext uri="{FF2B5EF4-FFF2-40B4-BE49-F238E27FC236}">
                  <a16:creationId xmlns:a16="http://schemas.microsoft.com/office/drawing/2014/main" id="{F6598766-8BDB-413F-DD43-69C38778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63" name="גרפיקה 62" descr="צליל בינוני קו מיתאר">
              <a:extLst>
                <a:ext uri="{FF2B5EF4-FFF2-40B4-BE49-F238E27FC236}">
                  <a16:creationId xmlns:a16="http://schemas.microsoft.com/office/drawing/2014/main" id="{0CF7A241-3CDA-0FC5-EEB9-10CCEEEE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64" name="גרפיקה 63" descr="הגדרות עם מילוי מלא">
              <a:extLst>
                <a:ext uri="{FF2B5EF4-FFF2-40B4-BE49-F238E27FC236}">
                  <a16:creationId xmlns:a16="http://schemas.microsoft.com/office/drawing/2014/main" id="{CB94553F-6AA7-96FF-14A4-51B93E31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15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747324" y="1057559"/>
            <a:ext cx="1028700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גרפיקה 80" descr="עין קו מיתאר">
            <a:extLst>
              <a:ext uri="{FF2B5EF4-FFF2-40B4-BE49-F238E27FC236}">
                <a16:creationId xmlns:a16="http://schemas.microsoft.com/office/drawing/2014/main" id="{B1A37870-C1E3-7870-C1CB-BAA66B715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3" y="5753636"/>
            <a:ext cx="342000" cy="342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5B75C3E2-0F5E-3D44-1B9F-0B4CFCB8220B}"/>
              </a:ext>
            </a:extLst>
          </p:cNvPr>
          <p:cNvSpPr/>
          <p:nvPr/>
        </p:nvSpPr>
        <p:spPr>
          <a:xfrm>
            <a:off x="51245" y="75663"/>
            <a:ext cx="10402360" cy="5576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77E6157-D716-FDA5-A536-4D63A5576532}"/>
              </a:ext>
            </a:extLst>
          </p:cNvPr>
          <p:cNvSpPr txBox="1"/>
          <p:nvPr/>
        </p:nvSpPr>
        <p:spPr>
          <a:xfrm>
            <a:off x="2470658" y="518189"/>
            <a:ext cx="739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b="1"/>
              <a:t>חנות</a:t>
            </a:r>
            <a:endParaRPr lang="en-US" sz="3200" b="1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B8D33BD-D288-6CD8-DCD4-EA6EA1DED582}"/>
              </a:ext>
            </a:extLst>
          </p:cNvPr>
          <p:cNvGrpSpPr/>
          <p:nvPr/>
        </p:nvGrpSpPr>
        <p:grpSpPr>
          <a:xfrm>
            <a:off x="10440909" y="80684"/>
            <a:ext cx="1699845" cy="6725833"/>
            <a:chOff x="10440909" y="80684"/>
            <a:chExt cx="1699845" cy="672583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7F4F6588-21F1-0BD9-334F-3CC2EB991F77}"/>
                </a:ext>
              </a:extLst>
            </p:cNvPr>
            <p:cNvGrpSpPr/>
            <p:nvPr/>
          </p:nvGrpSpPr>
          <p:grpSpPr>
            <a:xfrm>
              <a:off x="10821804" y="5821997"/>
              <a:ext cx="1174581" cy="984520"/>
              <a:chOff x="5132016" y="1113448"/>
              <a:chExt cx="1174581" cy="984520"/>
            </a:xfrm>
          </p:grpSpPr>
          <p:pic>
            <p:nvPicPr>
              <p:cNvPr id="15" name="גרפיקה 14" descr="אש קו מיתאר">
                <a:extLst>
                  <a:ext uri="{FF2B5EF4-FFF2-40B4-BE49-F238E27FC236}">
                    <a16:creationId xmlns:a16="http://schemas.microsoft.com/office/drawing/2014/main" id="{34783715-3CF2-E6F5-1BF0-5BF8E41C2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337407" y="1113448"/>
                <a:ext cx="702761" cy="666112"/>
              </a:xfrm>
              <a:prstGeom prst="rect">
                <a:avLst/>
              </a:prstGeom>
            </p:spPr>
          </p:pic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92B6AAF5-AC6B-FDE5-8E1B-3A2DA08FE45C}"/>
                  </a:ext>
                </a:extLst>
              </p:cNvPr>
              <p:cNvSpPr txBox="1"/>
              <p:nvPr/>
            </p:nvSpPr>
            <p:spPr>
              <a:xfrm>
                <a:off x="5132016" y="1726805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C38A214D-4132-0A7E-D968-1D037F273497}"/>
              </a:ext>
            </a:extLst>
          </p:cNvPr>
          <p:cNvGrpSpPr/>
          <p:nvPr/>
        </p:nvGrpSpPr>
        <p:grpSpPr>
          <a:xfrm>
            <a:off x="465472" y="1156333"/>
            <a:ext cx="1685627" cy="3989310"/>
            <a:chOff x="-2890711" y="3172019"/>
            <a:chExt cx="1390650" cy="4219062"/>
          </a:xfrm>
        </p:grpSpPr>
        <p:pic>
          <p:nvPicPr>
            <p:cNvPr id="25" name="גרפיקה 24" descr="זכר לובש שרוול ארוך">
              <a:extLst>
                <a:ext uri="{FF2B5EF4-FFF2-40B4-BE49-F238E27FC236}">
                  <a16:creationId xmlns:a16="http://schemas.microsoft.com/office/drawing/2014/main" id="{D1BB6559-5DA1-5085-63C5-290A0DDD6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2890711" y="3562031"/>
              <a:ext cx="1390650" cy="3829050"/>
            </a:xfrm>
            <a:prstGeom prst="rect">
              <a:avLst/>
            </a:prstGeom>
          </p:spPr>
        </p:pic>
        <p:pic>
          <p:nvPicPr>
            <p:cNvPr id="29" name="גרפיקה 28" descr="איש עם שיער קצר">
              <a:extLst>
                <a:ext uri="{FF2B5EF4-FFF2-40B4-BE49-F238E27FC236}">
                  <a16:creationId xmlns:a16="http://schemas.microsoft.com/office/drawing/2014/main" id="{6910F43D-6CB3-CE85-42BA-449AA391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2481084" y="3172019"/>
              <a:ext cx="506239" cy="612386"/>
            </a:xfrm>
            <a:prstGeom prst="rect">
              <a:avLst/>
            </a:prstGeom>
          </p:spPr>
        </p:pic>
      </p:grpSp>
      <p:graphicFrame>
        <p:nvGraphicFramePr>
          <p:cNvPr id="31" name="טבלה 7">
            <a:extLst>
              <a:ext uri="{FF2B5EF4-FFF2-40B4-BE49-F238E27FC236}">
                <a16:creationId xmlns:a16="http://schemas.microsoft.com/office/drawing/2014/main" id="{EDF63868-F087-7CB5-48A0-6FE83957A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052729"/>
              </p:ext>
            </p:extLst>
          </p:nvPr>
        </p:nvGraphicFramePr>
        <p:xfrm>
          <a:off x="2265151" y="1038799"/>
          <a:ext cx="7707152" cy="4495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394">
                  <a:extLst>
                    <a:ext uri="{9D8B030D-6E8A-4147-A177-3AD203B41FA5}">
                      <a16:colId xmlns:a16="http://schemas.microsoft.com/office/drawing/2014/main" val="2102291067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1407314396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298217836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901420616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1429597480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4172068815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340316093"/>
                    </a:ext>
                  </a:extLst>
                </a:gridCol>
                <a:gridCol w="963394">
                  <a:extLst>
                    <a:ext uri="{9D8B030D-6E8A-4147-A177-3AD203B41FA5}">
                      <a16:colId xmlns:a16="http://schemas.microsoft.com/office/drawing/2014/main" val="3825338283"/>
                    </a:ext>
                  </a:extLst>
                </a:gridCol>
              </a:tblGrid>
              <a:tr h="505619">
                <a:tc>
                  <a:txBody>
                    <a:bodyPr/>
                    <a:lstStyle/>
                    <a:p>
                      <a:pPr algn="ctr"/>
                      <a:r>
                        <a:rPr lang="he-IL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קלפים</a:t>
                      </a:r>
                      <a:endParaRPr lang="en-US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אביזרים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גלימה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נעליים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מכנסיים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חולצות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כובעים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הכל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20600"/>
                  </a:ext>
                </a:extLst>
              </a:tr>
              <a:tr h="3990269">
                <a:tc gridSpan="8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21834"/>
                  </a:ext>
                </a:extLst>
              </a:tr>
            </a:tbl>
          </a:graphicData>
        </a:graphic>
      </p:graphicFrame>
      <p:graphicFrame>
        <p:nvGraphicFramePr>
          <p:cNvPr id="32" name="טבלה 26">
            <a:extLst>
              <a:ext uri="{FF2B5EF4-FFF2-40B4-BE49-F238E27FC236}">
                <a16:creationId xmlns:a16="http://schemas.microsoft.com/office/drawing/2014/main" id="{7C511B44-FEF9-198C-CD0A-F2A4A9AEA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67958"/>
              </p:ext>
            </p:extLst>
          </p:nvPr>
        </p:nvGraphicFramePr>
        <p:xfrm>
          <a:off x="2389208" y="1733982"/>
          <a:ext cx="7173934" cy="3724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5092">
                  <a:extLst>
                    <a:ext uri="{9D8B030D-6E8A-4147-A177-3AD203B41FA5}">
                      <a16:colId xmlns:a16="http://schemas.microsoft.com/office/drawing/2014/main" val="1349791305"/>
                    </a:ext>
                  </a:extLst>
                </a:gridCol>
                <a:gridCol w="773207">
                  <a:extLst>
                    <a:ext uri="{9D8B030D-6E8A-4147-A177-3AD203B41FA5}">
                      <a16:colId xmlns:a16="http://schemas.microsoft.com/office/drawing/2014/main" val="1985997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6522923"/>
                    </a:ext>
                  </a:extLst>
                </a:gridCol>
                <a:gridCol w="1482313">
                  <a:extLst>
                    <a:ext uri="{9D8B030D-6E8A-4147-A177-3AD203B41FA5}">
                      <a16:colId xmlns:a16="http://schemas.microsoft.com/office/drawing/2014/main" val="3456586261"/>
                    </a:ext>
                  </a:extLst>
                </a:gridCol>
                <a:gridCol w="785907">
                  <a:extLst>
                    <a:ext uri="{9D8B030D-6E8A-4147-A177-3AD203B41FA5}">
                      <a16:colId xmlns:a16="http://schemas.microsoft.com/office/drawing/2014/main" val="224478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4373146"/>
                    </a:ext>
                  </a:extLst>
                </a:gridCol>
                <a:gridCol w="1425163">
                  <a:extLst>
                    <a:ext uri="{9D8B030D-6E8A-4147-A177-3AD203B41FA5}">
                      <a16:colId xmlns:a16="http://schemas.microsoft.com/office/drawing/2014/main" val="4050345966"/>
                    </a:ext>
                  </a:extLst>
                </a:gridCol>
                <a:gridCol w="755692">
                  <a:extLst>
                    <a:ext uri="{9D8B030D-6E8A-4147-A177-3AD203B41FA5}">
                      <a16:colId xmlns:a16="http://schemas.microsoft.com/office/drawing/2014/main" val="2688790904"/>
                    </a:ext>
                  </a:extLst>
                </a:gridCol>
              </a:tblGrid>
              <a:tr h="18678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64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191154"/>
                  </a:ext>
                </a:extLst>
              </a:tr>
              <a:tr h="17807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527529"/>
                  </a:ext>
                </a:extLst>
              </a:tr>
            </a:tbl>
          </a:graphicData>
        </a:graphic>
      </p:graphicFrame>
      <p:pic>
        <p:nvPicPr>
          <p:cNvPr id="34" name="Picture 10">
            <a:extLst>
              <a:ext uri="{FF2B5EF4-FFF2-40B4-BE49-F238E27FC236}">
                <a16:creationId xmlns:a16="http://schemas.microsoft.com/office/drawing/2014/main" id="{09A79691-2FFF-6169-13D4-46C0A4758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4" t="6969" r="20772" b="7618"/>
          <a:stretch/>
        </p:blipFill>
        <p:spPr bwMode="auto">
          <a:xfrm>
            <a:off x="9669313" y="1788504"/>
            <a:ext cx="235354" cy="3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גרפיקה 18" descr="סמן קו מיתאר">
            <a:extLst>
              <a:ext uri="{FF2B5EF4-FFF2-40B4-BE49-F238E27FC236}">
                <a16:creationId xmlns:a16="http://schemas.microsoft.com/office/drawing/2014/main" id="{169A4DB8-85E9-C410-63B3-127F3305A9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6304" y="1290700"/>
            <a:ext cx="580193" cy="608913"/>
          </a:xfrm>
          <a:prstGeom prst="rect">
            <a:avLst/>
          </a:prstGeom>
        </p:spPr>
      </p:pic>
      <p:grpSp>
        <p:nvGrpSpPr>
          <p:cNvPr id="253" name="קבוצה 252">
            <a:extLst>
              <a:ext uri="{FF2B5EF4-FFF2-40B4-BE49-F238E27FC236}">
                <a16:creationId xmlns:a16="http://schemas.microsoft.com/office/drawing/2014/main" id="{DBD381F6-0933-EAB4-37B2-6DF4D6670ECD}"/>
              </a:ext>
            </a:extLst>
          </p:cNvPr>
          <p:cNvGrpSpPr/>
          <p:nvPr/>
        </p:nvGrpSpPr>
        <p:grpSpPr>
          <a:xfrm>
            <a:off x="7376746" y="1733982"/>
            <a:ext cx="2186396" cy="1872959"/>
            <a:chOff x="7376746" y="1733982"/>
            <a:chExt cx="2186396" cy="1872959"/>
          </a:xfrm>
        </p:grpSpPr>
        <p:grpSp>
          <p:nvGrpSpPr>
            <p:cNvPr id="254" name="קבוצה 253">
              <a:extLst>
                <a:ext uri="{FF2B5EF4-FFF2-40B4-BE49-F238E27FC236}">
                  <a16:creationId xmlns:a16="http://schemas.microsoft.com/office/drawing/2014/main" id="{5478E836-337D-410F-9401-45C14007E9E6}"/>
                </a:ext>
              </a:extLst>
            </p:cNvPr>
            <p:cNvGrpSpPr/>
            <p:nvPr/>
          </p:nvGrpSpPr>
          <p:grpSpPr>
            <a:xfrm>
              <a:off x="7376746" y="1733982"/>
              <a:ext cx="2186396" cy="1872959"/>
              <a:chOff x="7376746" y="1733982"/>
              <a:chExt cx="2186396" cy="1872959"/>
            </a:xfrm>
          </p:grpSpPr>
          <p:grpSp>
            <p:nvGrpSpPr>
              <p:cNvPr id="256" name="קבוצה 255">
                <a:extLst>
                  <a:ext uri="{FF2B5EF4-FFF2-40B4-BE49-F238E27FC236}">
                    <a16:creationId xmlns:a16="http://schemas.microsoft.com/office/drawing/2014/main" id="{433D1560-23DF-E6C3-A79F-6AF9AD1381D0}"/>
                  </a:ext>
                </a:extLst>
              </p:cNvPr>
              <p:cNvGrpSpPr/>
              <p:nvPr/>
            </p:nvGrpSpPr>
            <p:grpSpPr>
              <a:xfrm>
                <a:off x="7376746" y="1733982"/>
                <a:ext cx="2186396" cy="1872959"/>
                <a:chOff x="7376746" y="1733982"/>
                <a:chExt cx="2186396" cy="1872959"/>
              </a:xfrm>
            </p:grpSpPr>
            <p:sp>
              <p:nvSpPr>
                <p:cNvPr id="282" name="מלבן 281">
                  <a:extLst>
                    <a:ext uri="{FF2B5EF4-FFF2-40B4-BE49-F238E27FC236}">
                      <a16:creationId xmlns:a16="http://schemas.microsoft.com/office/drawing/2014/main" id="{4971BBA9-7264-4A5B-5197-E93D2C848E9E}"/>
                    </a:ext>
                  </a:extLst>
                </p:cNvPr>
                <p:cNvSpPr/>
                <p:nvPr/>
              </p:nvSpPr>
              <p:spPr>
                <a:xfrm>
                  <a:off x="7376746" y="1733982"/>
                  <a:ext cx="2186396" cy="1872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מלבן 282">
                  <a:extLst>
                    <a:ext uri="{FF2B5EF4-FFF2-40B4-BE49-F238E27FC236}">
                      <a16:creationId xmlns:a16="http://schemas.microsoft.com/office/drawing/2014/main" id="{7D2DC24F-91DF-CEA5-6A0B-BE3F7AECD50C}"/>
                    </a:ext>
                  </a:extLst>
                </p:cNvPr>
                <p:cNvSpPr/>
                <p:nvPr/>
              </p:nvSpPr>
              <p:spPr>
                <a:xfrm>
                  <a:off x="8836269" y="1733983"/>
                  <a:ext cx="726873" cy="1872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7" name="מלבן 256">
                <a:extLst>
                  <a:ext uri="{FF2B5EF4-FFF2-40B4-BE49-F238E27FC236}">
                    <a16:creationId xmlns:a16="http://schemas.microsoft.com/office/drawing/2014/main" id="{A6C51A23-C941-B2A1-1573-BF5201EE420B}"/>
                  </a:ext>
                </a:extLst>
              </p:cNvPr>
              <p:cNvSpPr/>
              <p:nvPr/>
            </p:nvSpPr>
            <p:spPr>
              <a:xfrm>
                <a:off x="7480531" y="2063335"/>
                <a:ext cx="1301412" cy="110013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מלבן 257">
                <a:extLst>
                  <a:ext uri="{FF2B5EF4-FFF2-40B4-BE49-F238E27FC236}">
                    <a16:creationId xmlns:a16="http://schemas.microsoft.com/office/drawing/2014/main" id="{89895F12-84C1-8CB6-E5AB-10E6789D08CD}"/>
                  </a:ext>
                </a:extLst>
              </p:cNvPr>
              <p:cNvSpPr/>
              <p:nvPr/>
            </p:nvSpPr>
            <p:spPr>
              <a:xfrm>
                <a:off x="7679402" y="1785782"/>
                <a:ext cx="871751" cy="22575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 sz="1200">
                    <a:solidFill>
                      <a:schemeClr val="tx1"/>
                    </a:solidFill>
                  </a:rPr>
                  <a:t>שם הפריט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מלבן 258">
                <a:extLst>
                  <a:ext uri="{FF2B5EF4-FFF2-40B4-BE49-F238E27FC236}">
                    <a16:creationId xmlns:a16="http://schemas.microsoft.com/office/drawing/2014/main" id="{D9E37F3B-FAEF-A5CF-8C50-668651C2D817}"/>
                  </a:ext>
                </a:extLst>
              </p:cNvPr>
              <p:cNvSpPr/>
              <p:nvPr/>
            </p:nvSpPr>
            <p:spPr>
              <a:xfrm>
                <a:off x="7453368" y="3195571"/>
                <a:ext cx="1328575" cy="37140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 sz="1200">
                    <a:solidFill>
                      <a:schemeClr val="tx1"/>
                    </a:solidFill>
                  </a:rPr>
                  <a:t>תיאור הפריט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מלבן 259">
                <a:extLst>
                  <a:ext uri="{FF2B5EF4-FFF2-40B4-BE49-F238E27FC236}">
                    <a16:creationId xmlns:a16="http://schemas.microsoft.com/office/drawing/2014/main" id="{25FAF038-DB43-714D-533F-1C9E35F85F54}"/>
                  </a:ext>
                </a:extLst>
              </p:cNvPr>
              <p:cNvSpPr/>
              <p:nvPr/>
            </p:nvSpPr>
            <p:spPr>
              <a:xfrm>
                <a:off x="8836269" y="3371850"/>
                <a:ext cx="726873" cy="235090"/>
              </a:xfrm>
              <a:prstGeom prst="rect">
                <a:avLst/>
              </a:prstGeom>
              <a:blipFill>
                <a:blip r:embed="rId30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 sz="1400">
                    <a:solidFill>
                      <a:schemeClr val="tx1"/>
                    </a:solidFill>
                  </a:rPr>
                  <a:t>קנה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תיבת טקסט 260">
                <a:extLst>
                  <a:ext uri="{FF2B5EF4-FFF2-40B4-BE49-F238E27FC236}">
                    <a16:creationId xmlns:a16="http://schemas.microsoft.com/office/drawing/2014/main" id="{C62585AF-9593-3753-7708-4D2E72772D0D}"/>
                  </a:ext>
                </a:extLst>
              </p:cNvPr>
              <p:cNvSpPr txBox="1"/>
              <p:nvPr/>
            </p:nvSpPr>
            <p:spPr>
              <a:xfrm>
                <a:off x="8940299" y="1792970"/>
                <a:ext cx="51648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he-IL" sz="800" u="sng"/>
                  <a:t>ערכים:</a:t>
                </a:r>
                <a:endParaRPr lang="en-US" sz="800" u="sng"/>
              </a:p>
            </p:txBody>
          </p:sp>
          <p:sp>
            <p:nvSpPr>
              <p:cNvPr id="262" name="תיבת טקסט 261">
                <a:extLst>
                  <a:ext uri="{FF2B5EF4-FFF2-40B4-BE49-F238E27FC236}">
                    <a16:creationId xmlns:a16="http://schemas.microsoft.com/office/drawing/2014/main" id="{4D1FBD07-49E9-A02B-8654-320BF392B582}"/>
                  </a:ext>
                </a:extLst>
              </p:cNvPr>
              <p:cNvSpPr txBox="1"/>
              <p:nvPr/>
            </p:nvSpPr>
            <p:spPr>
              <a:xfrm>
                <a:off x="8940298" y="2596423"/>
                <a:ext cx="51648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he-IL" sz="800" u="sng"/>
                  <a:t>מחיר:</a:t>
                </a:r>
                <a:endParaRPr lang="en-US" sz="800" u="sng"/>
              </a:p>
            </p:txBody>
          </p:sp>
          <p:grpSp>
            <p:nvGrpSpPr>
              <p:cNvPr id="263" name="קבוצה 262">
                <a:extLst>
                  <a:ext uri="{FF2B5EF4-FFF2-40B4-BE49-F238E27FC236}">
                    <a16:creationId xmlns:a16="http://schemas.microsoft.com/office/drawing/2014/main" id="{3B77B938-DDDA-9E0B-464A-BC0AC33CB713}"/>
                  </a:ext>
                </a:extLst>
              </p:cNvPr>
              <p:cNvGrpSpPr/>
              <p:nvPr/>
            </p:nvGrpSpPr>
            <p:grpSpPr>
              <a:xfrm>
                <a:off x="8885728" y="1946984"/>
                <a:ext cx="594231" cy="604862"/>
                <a:chOff x="6317712" y="2011536"/>
                <a:chExt cx="594231" cy="604862"/>
              </a:xfrm>
            </p:grpSpPr>
            <p:pic>
              <p:nvPicPr>
                <p:cNvPr id="274" name="גרפיקה 273" descr="זרוע שרירית קו מיתאר">
                  <a:extLst>
                    <a:ext uri="{FF2B5EF4-FFF2-40B4-BE49-F238E27FC236}">
                      <a16:creationId xmlns:a16="http://schemas.microsoft.com/office/drawing/2014/main" id="{41BF2A4E-7A5F-CABB-354B-F2007555F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2120" y="2011536"/>
                  <a:ext cx="200073" cy="180000"/>
                </a:xfrm>
                <a:prstGeom prst="rect">
                  <a:avLst/>
                </a:prstGeom>
              </p:spPr>
            </p:pic>
            <p:sp>
              <p:nvSpPr>
                <p:cNvPr id="275" name="תיבת טקסט 274">
                  <a:extLst>
                    <a:ext uri="{FF2B5EF4-FFF2-40B4-BE49-F238E27FC236}">
                      <a16:creationId xmlns:a16="http://schemas.microsoft.com/office/drawing/2014/main" id="{0D8521CA-AED1-064E-9C5A-28F359AFE1A7}"/>
                    </a:ext>
                  </a:extLst>
                </p:cNvPr>
                <p:cNvSpPr txBox="1"/>
                <p:nvPr/>
              </p:nvSpPr>
              <p:spPr>
                <a:xfrm>
                  <a:off x="6317794" y="2191536"/>
                  <a:ext cx="203254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00"/>
                    <a:t>+99</a:t>
                  </a:r>
                </a:p>
              </p:txBody>
            </p:sp>
            <p:pic>
              <p:nvPicPr>
                <p:cNvPr id="276" name="גרפיקה 275" descr="ברק קו מיתאר">
                  <a:extLst>
                    <a:ext uri="{FF2B5EF4-FFF2-40B4-BE49-F238E27FC236}">
                      <a16:creationId xmlns:a16="http://schemas.microsoft.com/office/drawing/2014/main" id="{93BA4142-7706-49E6-007D-05461C9446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2038" y="2334257"/>
                  <a:ext cx="200073" cy="180000"/>
                </a:xfrm>
                <a:prstGeom prst="rect">
                  <a:avLst/>
                </a:prstGeom>
              </p:spPr>
            </p:pic>
            <p:sp>
              <p:nvSpPr>
                <p:cNvPr id="277" name="תיבת טקסט 276">
                  <a:extLst>
                    <a:ext uri="{FF2B5EF4-FFF2-40B4-BE49-F238E27FC236}">
                      <a16:creationId xmlns:a16="http://schemas.microsoft.com/office/drawing/2014/main" id="{44D1983C-8EF4-C6AF-3C5C-8815D1E7944E}"/>
                    </a:ext>
                  </a:extLst>
                </p:cNvPr>
                <p:cNvSpPr txBox="1"/>
                <p:nvPr/>
              </p:nvSpPr>
              <p:spPr>
                <a:xfrm>
                  <a:off x="6317712" y="2499969"/>
                  <a:ext cx="20849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00"/>
                    <a:t>+99</a:t>
                  </a:r>
                </a:p>
              </p:txBody>
            </p:sp>
            <p:pic>
              <p:nvPicPr>
                <p:cNvPr id="278" name="גרפיקה 277" descr="אטום עם מילוי מלא">
                  <a:extLst>
                    <a:ext uri="{FF2B5EF4-FFF2-40B4-BE49-F238E27FC236}">
                      <a16:creationId xmlns:a16="http://schemas.microsoft.com/office/drawing/2014/main" id="{4C481297-F2C9-C5CC-C0E9-43AFCA60F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11870" y="2334257"/>
                  <a:ext cx="200073" cy="180000"/>
                </a:xfrm>
                <a:prstGeom prst="rect">
                  <a:avLst/>
                </a:prstGeom>
              </p:spPr>
            </p:pic>
            <p:sp>
              <p:nvSpPr>
                <p:cNvPr id="279" name="תיבת טקסט 278">
                  <a:extLst>
                    <a:ext uri="{FF2B5EF4-FFF2-40B4-BE49-F238E27FC236}">
                      <a16:creationId xmlns:a16="http://schemas.microsoft.com/office/drawing/2014/main" id="{7FEE5F1D-D7E5-F946-6B61-F44DDAF667BC}"/>
                    </a:ext>
                  </a:extLst>
                </p:cNvPr>
                <p:cNvSpPr txBox="1"/>
                <p:nvPr/>
              </p:nvSpPr>
              <p:spPr>
                <a:xfrm>
                  <a:off x="6708541" y="2508676"/>
                  <a:ext cx="168128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00"/>
                    <a:t>+99</a:t>
                  </a:r>
                </a:p>
              </p:txBody>
            </p:sp>
            <p:pic>
              <p:nvPicPr>
                <p:cNvPr id="280" name="גרפיקה 279" descr="תג לב קו מיתאר">
                  <a:extLst>
                    <a:ext uri="{FF2B5EF4-FFF2-40B4-BE49-F238E27FC236}">
                      <a16:creationId xmlns:a16="http://schemas.microsoft.com/office/drawing/2014/main" id="{B1C8545B-F87A-10C6-9C1B-01CED3615D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122" y="2011536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281" name="תיבת טקסט 280">
                  <a:extLst>
                    <a:ext uri="{FF2B5EF4-FFF2-40B4-BE49-F238E27FC236}">
                      <a16:creationId xmlns:a16="http://schemas.microsoft.com/office/drawing/2014/main" id="{A621332C-A6D8-D593-E156-E2FB99E46E4B}"/>
                    </a:ext>
                  </a:extLst>
                </p:cNvPr>
                <p:cNvSpPr txBox="1"/>
                <p:nvPr/>
              </p:nvSpPr>
              <p:spPr>
                <a:xfrm>
                  <a:off x="6741773" y="2191536"/>
                  <a:ext cx="134896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00"/>
                    <a:t>+99</a:t>
                  </a:r>
                </a:p>
              </p:txBody>
            </p:sp>
          </p:grpSp>
          <p:grpSp>
            <p:nvGrpSpPr>
              <p:cNvPr id="264" name="קבוצה 263">
                <a:extLst>
                  <a:ext uri="{FF2B5EF4-FFF2-40B4-BE49-F238E27FC236}">
                    <a16:creationId xmlns:a16="http://schemas.microsoft.com/office/drawing/2014/main" id="{6768E09E-FB78-A028-83AD-2753CBD6E285}"/>
                  </a:ext>
                </a:extLst>
              </p:cNvPr>
              <p:cNvGrpSpPr/>
              <p:nvPr/>
            </p:nvGrpSpPr>
            <p:grpSpPr>
              <a:xfrm>
                <a:off x="8892824" y="2740481"/>
                <a:ext cx="587135" cy="604446"/>
                <a:chOff x="5590781" y="1857850"/>
                <a:chExt cx="587135" cy="604446"/>
              </a:xfrm>
            </p:grpSpPr>
            <p:pic>
              <p:nvPicPr>
                <p:cNvPr id="265" name="גרפיקה 264" descr="מטבעות קו מיתאר">
                  <a:extLst>
                    <a:ext uri="{FF2B5EF4-FFF2-40B4-BE49-F238E27FC236}">
                      <a16:creationId xmlns:a16="http://schemas.microsoft.com/office/drawing/2014/main" id="{E1064240-5DF0-D739-8C1B-F082E90E16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1610" y="1881481"/>
                  <a:ext cx="196306" cy="180000"/>
                </a:xfrm>
                <a:prstGeom prst="rect">
                  <a:avLst/>
                </a:prstGeom>
              </p:spPr>
            </p:pic>
            <p:pic>
              <p:nvPicPr>
                <p:cNvPr id="266" name="גרפיקה 265" descr="מטבעות קו מיתאר">
                  <a:extLst>
                    <a:ext uri="{FF2B5EF4-FFF2-40B4-BE49-F238E27FC236}">
                      <a16:creationId xmlns:a16="http://schemas.microsoft.com/office/drawing/2014/main" id="{2E14EF76-49B5-BC37-280F-60422F78B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1144" y="1857850"/>
                  <a:ext cx="196306" cy="180000"/>
                </a:xfrm>
                <a:prstGeom prst="rect">
                  <a:avLst/>
                </a:prstGeom>
              </p:spPr>
            </p:pic>
            <p:grpSp>
              <p:nvGrpSpPr>
                <p:cNvPr id="267" name="קבוצה 266">
                  <a:extLst>
                    <a:ext uri="{FF2B5EF4-FFF2-40B4-BE49-F238E27FC236}">
                      <a16:creationId xmlns:a16="http://schemas.microsoft.com/office/drawing/2014/main" id="{CFDE6B89-78FE-EA76-B540-2D8E556D7864}"/>
                    </a:ext>
                  </a:extLst>
                </p:cNvPr>
                <p:cNvGrpSpPr/>
                <p:nvPr/>
              </p:nvGrpSpPr>
              <p:grpSpPr>
                <a:xfrm>
                  <a:off x="5590781" y="2037434"/>
                  <a:ext cx="558957" cy="424862"/>
                  <a:chOff x="6317712" y="2191536"/>
                  <a:chExt cx="558957" cy="424862"/>
                </a:xfrm>
              </p:grpSpPr>
              <p:sp>
                <p:nvSpPr>
                  <p:cNvPr id="270" name="תיבת טקסט 269">
                    <a:extLst>
                      <a:ext uri="{FF2B5EF4-FFF2-40B4-BE49-F238E27FC236}">
                        <a16:creationId xmlns:a16="http://schemas.microsoft.com/office/drawing/2014/main" id="{8A781935-9AEE-54E2-B851-108922509695}"/>
                      </a:ext>
                    </a:extLst>
                  </p:cNvPr>
                  <p:cNvSpPr txBox="1"/>
                  <p:nvPr/>
                </p:nvSpPr>
                <p:spPr>
                  <a:xfrm>
                    <a:off x="6317794" y="2191536"/>
                    <a:ext cx="203254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/>
                      <a:t>99</a:t>
                    </a:r>
                  </a:p>
                </p:txBody>
              </p:sp>
              <p:sp>
                <p:nvSpPr>
                  <p:cNvPr id="271" name="תיבת טקסט 270">
                    <a:extLst>
                      <a:ext uri="{FF2B5EF4-FFF2-40B4-BE49-F238E27FC236}">
                        <a16:creationId xmlns:a16="http://schemas.microsoft.com/office/drawing/2014/main" id="{A4D3CE80-A835-2D3F-578F-21AEBE4B40A7}"/>
                      </a:ext>
                    </a:extLst>
                  </p:cNvPr>
                  <p:cNvSpPr txBox="1"/>
                  <p:nvPr/>
                </p:nvSpPr>
                <p:spPr>
                  <a:xfrm>
                    <a:off x="6317712" y="2499969"/>
                    <a:ext cx="208497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/>
                      <a:t>99</a:t>
                    </a:r>
                  </a:p>
                </p:txBody>
              </p:sp>
              <p:sp>
                <p:nvSpPr>
                  <p:cNvPr id="272" name="תיבת טקסט 271">
                    <a:extLst>
                      <a:ext uri="{FF2B5EF4-FFF2-40B4-BE49-F238E27FC236}">
                        <a16:creationId xmlns:a16="http://schemas.microsoft.com/office/drawing/2014/main" id="{6D459CA4-542C-9376-DBEF-2E8E5F685C84}"/>
                      </a:ext>
                    </a:extLst>
                  </p:cNvPr>
                  <p:cNvSpPr txBox="1"/>
                  <p:nvPr/>
                </p:nvSpPr>
                <p:spPr>
                  <a:xfrm>
                    <a:off x="6708541" y="2508676"/>
                    <a:ext cx="168128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700"/>
                      <a:t>99</a:t>
                    </a:r>
                  </a:p>
                </p:txBody>
              </p:sp>
              <p:sp>
                <p:nvSpPr>
                  <p:cNvPr id="273" name="תיבת טקסט 272">
                    <a:extLst>
                      <a:ext uri="{FF2B5EF4-FFF2-40B4-BE49-F238E27FC236}">
                        <a16:creationId xmlns:a16="http://schemas.microsoft.com/office/drawing/2014/main" id="{93010BD8-42E8-FB84-6560-CDC26ED513AA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773" y="2191536"/>
                    <a:ext cx="134896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700"/>
                      <a:t>99</a:t>
                    </a:r>
                  </a:p>
                </p:txBody>
              </p:sp>
            </p:grpSp>
            <p:pic>
              <p:nvPicPr>
                <p:cNvPr id="268" name="תמונה 267">
                  <a:extLst>
                    <a:ext uri="{FF2B5EF4-FFF2-40B4-BE49-F238E27FC236}">
                      <a16:creationId xmlns:a16="http://schemas.microsoft.com/office/drawing/2014/main" id="{5ECE1D6A-E790-0AD4-F42C-C261504D4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87722" y="2182968"/>
                  <a:ext cx="190194" cy="180000"/>
                </a:xfrm>
                <a:prstGeom prst="rect">
                  <a:avLst/>
                </a:prstGeom>
              </p:spPr>
            </p:pic>
            <p:pic>
              <p:nvPicPr>
                <p:cNvPr id="269" name="גרפיקה 268" descr="יהלום קו מיתאר">
                  <a:extLst>
                    <a:ext uri="{FF2B5EF4-FFF2-40B4-BE49-F238E27FC236}">
                      <a16:creationId xmlns:a16="http://schemas.microsoft.com/office/drawing/2014/main" id="{4D1C4EF0-3D7A-1CF3-ECDB-642E8DE5A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0773" y="2182968"/>
                  <a:ext cx="196306" cy="1800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5" name="גרפיקה 254" descr="חרב קו מיתאר">
              <a:extLst>
                <a:ext uri="{FF2B5EF4-FFF2-40B4-BE49-F238E27FC236}">
                  <a16:creationId xmlns:a16="http://schemas.microsoft.com/office/drawing/2014/main" id="{57459F0D-DC0E-7618-E43E-737CC726E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507738" y="2083757"/>
              <a:ext cx="1233239" cy="1090328"/>
            </a:xfrm>
            <a:prstGeom prst="rect">
              <a:avLst/>
            </a:prstGeom>
          </p:spPr>
        </p:pic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79CB0D96-5744-41D8-3AA2-3A09A041DD5C}"/>
              </a:ext>
            </a:extLst>
          </p:cNvPr>
          <p:cNvGrpSpPr/>
          <p:nvPr/>
        </p:nvGrpSpPr>
        <p:grpSpPr>
          <a:xfrm>
            <a:off x="7379293" y="1751701"/>
            <a:ext cx="302799" cy="301021"/>
            <a:chOff x="4059782" y="5321140"/>
            <a:chExt cx="342000" cy="342000"/>
          </a:xfrm>
        </p:grpSpPr>
        <p:pic>
          <p:nvPicPr>
            <p:cNvPr id="12" name="גרפיקה 11" descr="זר קו מיתאר">
              <a:extLst>
                <a:ext uri="{FF2B5EF4-FFF2-40B4-BE49-F238E27FC236}">
                  <a16:creationId xmlns:a16="http://schemas.microsoft.com/office/drawing/2014/main" id="{2A24A176-F39A-9E6C-111B-21EDC1A3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059782" y="5321140"/>
              <a:ext cx="342000" cy="342000"/>
            </a:xfrm>
            <a:prstGeom prst="rect">
              <a:avLst/>
            </a:prstGeom>
          </p:spPr>
        </p:pic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A20A1F66-A653-6B83-21EA-E1F6CEBAACD6}"/>
                </a:ext>
              </a:extLst>
            </p:cNvPr>
            <p:cNvSpPr txBox="1"/>
            <p:nvPr/>
          </p:nvSpPr>
          <p:spPr>
            <a:xfrm>
              <a:off x="4168580" y="5420664"/>
              <a:ext cx="124402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e-IL" sz="700"/>
                <a:t>0</a:t>
              </a:r>
              <a:endParaRPr lang="en-US" sz="700"/>
            </a:p>
          </p:txBody>
        </p:sp>
      </p:grp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01D3ADF9-A512-F9E6-A1A7-02A1BD7ECA88}"/>
              </a:ext>
            </a:extLst>
          </p:cNvPr>
          <p:cNvGrpSpPr/>
          <p:nvPr/>
        </p:nvGrpSpPr>
        <p:grpSpPr>
          <a:xfrm>
            <a:off x="4895477" y="1721498"/>
            <a:ext cx="2259479" cy="1872959"/>
            <a:chOff x="3471176" y="1047106"/>
            <a:chExt cx="2186396" cy="1872959"/>
          </a:xfrm>
        </p:grpSpPr>
        <p:grpSp>
          <p:nvGrpSpPr>
            <p:cNvPr id="37" name="קבוצה 36">
              <a:extLst>
                <a:ext uri="{FF2B5EF4-FFF2-40B4-BE49-F238E27FC236}">
                  <a16:creationId xmlns:a16="http://schemas.microsoft.com/office/drawing/2014/main" id="{E1920BC3-2BC4-18E3-35A0-51333744DF32}"/>
                </a:ext>
              </a:extLst>
            </p:cNvPr>
            <p:cNvGrpSpPr/>
            <p:nvPr/>
          </p:nvGrpSpPr>
          <p:grpSpPr>
            <a:xfrm>
              <a:off x="3471176" y="1047106"/>
              <a:ext cx="2186396" cy="1872959"/>
              <a:chOff x="7376746" y="1733982"/>
              <a:chExt cx="2186396" cy="1872959"/>
            </a:xfrm>
          </p:grpSpPr>
          <p:grpSp>
            <p:nvGrpSpPr>
              <p:cNvPr id="48" name="קבוצה 47">
                <a:extLst>
                  <a:ext uri="{FF2B5EF4-FFF2-40B4-BE49-F238E27FC236}">
                    <a16:creationId xmlns:a16="http://schemas.microsoft.com/office/drawing/2014/main" id="{B704BEB9-1E86-D2B8-71EB-A2E23FEA111F}"/>
                  </a:ext>
                </a:extLst>
              </p:cNvPr>
              <p:cNvGrpSpPr/>
              <p:nvPr/>
            </p:nvGrpSpPr>
            <p:grpSpPr>
              <a:xfrm>
                <a:off x="7376746" y="1733982"/>
                <a:ext cx="2186396" cy="1872959"/>
                <a:chOff x="7376746" y="1733982"/>
                <a:chExt cx="2186396" cy="1872959"/>
              </a:xfrm>
            </p:grpSpPr>
            <p:sp>
              <p:nvSpPr>
                <p:cNvPr id="91" name="מלבן 90">
                  <a:extLst>
                    <a:ext uri="{FF2B5EF4-FFF2-40B4-BE49-F238E27FC236}">
                      <a16:creationId xmlns:a16="http://schemas.microsoft.com/office/drawing/2014/main" id="{A12EAB1A-FD30-F255-97AC-A6DD0FE960E6}"/>
                    </a:ext>
                  </a:extLst>
                </p:cNvPr>
                <p:cNvSpPr/>
                <p:nvPr/>
              </p:nvSpPr>
              <p:spPr>
                <a:xfrm>
                  <a:off x="7376746" y="1733982"/>
                  <a:ext cx="2186396" cy="1872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מלבן 91">
                  <a:extLst>
                    <a:ext uri="{FF2B5EF4-FFF2-40B4-BE49-F238E27FC236}">
                      <a16:creationId xmlns:a16="http://schemas.microsoft.com/office/drawing/2014/main" id="{89643955-5A18-F78D-895B-40FA58EFB1EA}"/>
                    </a:ext>
                  </a:extLst>
                </p:cNvPr>
                <p:cNvSpPr/>
                <p:nvPr/>
              </p:nvSpPr>
              <p:spPr>
                <a:xfrm>
                  <a:off x="8836269" y="1733983"/>
                  <a:ext cx="726873" cy="1872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מלבן 48">
                <a:extLst>
                  <a:ext uri="{FF2B5EF4-FFF2-40B4-BE49-F238E27FC236}">
                    <a16:creationId xmlns:a16="http://schemas.microsoft.com/office/drawing/2014/main" id="{FEFE1C71-18AA-8192-B04B-3D6411551CB0}"/>
                  </a:ext>
                </a:extLst>
              </p:cNvPr>
              <p:cNvSpPr/>
              <p:nvPr/>
            </p:nvSpPr>
            <p:spPr>
              <a:xfrm>
                <a:off x="7480531" y="2063335"/>
                <a:ext cx="1301412" cy="110013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מלבן 49">
                <a:extLst>
                  <a:ext uri="{FF2B5EF4-FFF2-40B4-BE49-F238E27FC236}">
                    <a16:creationId xmlns:a16="http://schemas.microsoft.com/office/drawing/2014/main" id="{FAAABAB4-4C7C-3D28-5D1F-8BB1572946BD}"/>
                  </a:ext>
                </a:extLst>
              </p:cNvPr>
              <p:cNvSpPr/>
              <p:nvPr/>
            </p:nvSpPr>
            <p:spPr>
              <a:xfrm>
                <a:off x="7679402" y="1785782"/>
                <a:ext cx="871751" cy="22575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 sz="1200">
                    <a:solidFill>
                      <a:schemeClr val="tx1"/>
                    </a:solidFill>
                  </a:rPr>
                  <a:t>שם הפריט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מלבן 50">
                <a:extLst>
                  <a:ext uri="{FF2B5EF4-FFF2-40B4-BE49-F238E27FC236}">
                    <a16:creationId xmlns:a16="http://schemas.microsoft.com/office/drawing/2014/main" id="{17F42003-6FE9-19CA-C6E6-90FC438760C1}"/>
                  </a:ext>
                </a:extLst>
              </p:cNvPr>
              <p:cNvSpPr/>
              <p:nvPr/>
            </p:nvSpPr>
            <p:spPr>
              <a:xfrm>
                <a:off x="7453368" y="3195571"/>
                <a:ext cx="1328575" cy="37140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 sz="1200">
                    <a:solidFill>
                      <a:schemeClr val="tx1"/>
                    </a:solidFill>
                  </a:rPr>
                  <a:t>תיאור הפריט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0A220E93-FEA2-C4B3-6E35-A71E467E3EE3}"/>
                  </a:ext>
                </a:extLst>
              </p:cNvPr>
              <p:cNvSpPr/>
              <p:nvPr/>
            </p:nvSpPr>
            <p:spPr>
              <a:xfrm>
                <a:off x="8836269" y="3371850"/>
                <a:ext cx="726873" cy="235090"/>
              </a:xfrm>
              <a:prstGeom prst="rect">
                <a:avLst/>
              </a:prstGeom>
              <a:blipFill>
                <a:blip r:embed="rId30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 sz="1400">
                    <a:solidFill>
                      <a:schemeClr val="tx1"/>
                    </a:solidFill>
                  </a:rPr>
                  <a:t>קנה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תיבת טקסט 52">
                <a:extLst>
                  <a:ext uri="{FF2B5EF4-FFF2-40B4-BE49-F238E27FC236}">
                    <a16:creationId xmlns:a16="http://schemas.microsoft.com/office/drawing/2014/main" id="{4816D7F0-2A5B-0A5F-81CA-7BC32CE4E2B1}"/>
                  </a:ext>
                </a:extLst>
              </p:cNvPr>
              <p:cNvSpPr txBox="1"/>
              <p:nvPr/>
            </p:nvSpPr>
            <p:spPr>
              <a:xfrm>
                <a:off x="8940299" y="1792970"/>
                <a:ext cx="51648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he-IL" sz="800" u="sng"/>
                  <a:t>ערכים:</a:t>
                </a:r>
                <a:endParaRPr lang="en-US" sz="800" u="sng"/>
              </a:p>
            </p:txBody>
          </p:sp>
          <p:sp>
            <p:nvSpPr>
              <p:cNvPr id="54" name="תיבת טקסט 53">
                <a:extLst>
                  <a:ext uri="{FF2B5EF4-FFF2-40B4-BE49-F238E27FC236}">
                    <a16:creationId xmlns:a16="http://schemas.microsoft.com/office/drawing/2014/main" id="{B0489E8E-7D37-FE14-C3D6-BE8D8962ECD0}"/>
                  </a:ext>
                </a:extLst>
              </p:cNvPr>
              <p:cNvSpPr txBox="1"/>
              <p:nvPr/>
            </p:nvSpPr>
            <p:spPr>
              <a:xfrm>
                <a:off x="8940298" y="2596423"/>
                <a:ext cx="51648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he-IL" sz="800" u="sng"/>
                  <a:t>מחיר:</a:t>
                </a:r>
                <a:endParaRPr lang="en-US" sz="800" u="sng"/>
              </a:p>
            </p:txBody>
          </p:sp>
          <p:grpSp>
            <p:nvGrpSpPr>
              <p:cNvPr id="55" name="קבוצה 54">
                <a:extLst>
                  <a:ext uri="{FF2B5EF4-FFF2-40B4-BE49-F238E27FC236}">
                    <a16:creationId xmlns:a16="http://schemas.microsoft.com/office/drawing/2014/main" id="{051251E2-7EE6-6F03-A2F6-0C61022C13EA}"/>
                  </a:ext>
                </a:extLst>
              </p:cNvPr>
              <p:cNvGrpSpPr/>
              <p:nvPr/>
            </p:nvGrpSpPr>
            <p:grpSpPr>
              <a:xfrm>
                <a:off x="8885728" y="1946984"/>
                <a:ext cx="594231" cy="604862"/>
                <a:chOff x="6317712" y="2011536"/>
                <a:chExt cx="594231" cy="604862"/>
              </a:xfrm>
            </p:grpSpPr>
            <p:pic>
              <p:nvPicPr>
                <p:cNvPr id="83" name="גרפיקה 82" descr="זרוע שרירית קו מיתאר">
                  <a:extLst>
                    <a:ext uri="{FF2B5EF4-FFF2-40B4-BE49-F238E27FC236}">
                      <a16:creationId xmlns:a16="http://schemas.microsoft.com/office/drawing/2014/main" id="{C4AE7A56-4852-3880-539A-952753725F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2120" y="2011536"/>
                  <a:ext cx="200073" cy="180000"/>
                </a:xfrm>
                <a:prstGeom prst="rect">
                  <a:avLst/>
                </a:prstGeom>
              </p:spPr>
            </p:pic>
            <p:sp>
              <p:nvSpPr>
                <p:cNvPr id="84" name="תיבת טקסט 83">
                  <a:extLst>
                    <a:ext uri="{FF2B5EF4-FFF2-40B4-BE49-F238E27FC236}">
                      <a16:creationId xmlns:a16="http://schemas.microsoft.com/office/drawing/2014/main" id="{B158FC34-EE2F-7A4D-AB7E-4BF6C5B20CC0}"/>
                    </a:ext>
                  </a:extLst>
                </p:cNvPr>
                <p:cNvSpPr txBox="1"/>
                <p:nvPr/>
              </p:nvSpPr>
              <p:spPr>
                <a:xfrm>
                  <a:off x="6317794" y="2191536"/>
                  <a:ext cx="203254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00"/>
                    <a:t>+99</a:t>
                  </a:r>
                </a:p>
              </p:txBody>
            </p:sp>
            <p:pic>
              <p:nvPicPr>
                <p:cNvPr id="85" name="גרפיקה 84" descr="ברק קו מיתאר">
                  <a:extLst>
                    <a:ext uri="{FF2B5EF4-FFF2-40B4-BE49-F238E27FC236}">
                      <a16:creationId xmlns:a16="http://schemas.microsoft.com/office/drawing/2014/main" id="{903B76EF-A45C-573B-A298-E7D894941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2038" y="2334257"/>
                  <a:ext cx="200073" cy="180000"/>
                </a:xfrm>
                <a:prstGeom prst="rect">
                  <a:avLst/>
                </a:prstGeom>
              </p:spPr>
            </p:pic>
            <p:sp>
              <p:nvSpPr>
                <p:cNvPr id="86" name="תיבת טקסט 85">
                  <a:extLst>
                    <a:ext uri="{FF2B5EF4-FFF2-40B4-BE49-F238E27FC236}">
                      <a16:creationId xmlns:a16="http://schemas.microsoft.com/office/drawing/2014/main" id="{A7BF806E-1A27-395B-E53E-AB360C71824B}"/>
                    </a:ext>
                  </a:extLst>
                </p:cNvPr>
                <p:cNvSpPr txBox="1"/>
                <p:nvPr/>
              </p:nvSpPr>
              <p:spPr>
                <a:xfrm>
                  <a:off x="6317712" y="2499969"/>
                  <a:ext cx="20849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00"/>
                    <a:t>+99</a:t>
                  </a:r>
                </a:p>
              </p:txBody>
            </p:sp>
            <p:pic>
              <p:nvPicPr>
                <p:cNvPr id="87" name="גרפיקה 86" descr="אטום עם מילוי מלא">
                  <a:extLst>
                    <a:ext uri="{FF2B5EF4-FFF2-40B4-BE49-F238E27FC236}">
                      <a16:creationId xmlns:a16="http://schemas.microsoft.com/office/drawing/2014/main" id="{E65E74E4-53B4-2420-B5A3-B9B2DF85E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11870" y="2334257"/>
                  <a:ext cx="200073" cy="180000"/>
                </a:xfrm>
                <a:prstGeom prst="rect">
                  <a:avLst/>
                </a:prstGeom>
              </p:spPr>
            </p:pic>
            <p:sp>
              <p:nvSpPr>
                <p:cNvPr id="88" name="תיבת טקסט 87">
                  <a:extLst>
                    <a:ext uri="{FF2B5EF4-FFF2-40B4-BE49-F238E27FC236}">
                      <a16:creationId xmlns:a16="http://schemas.microsoft.com/office/drawing/2014/main" id="{686FB76E-C05F-F5E4-98B3-F49AF8E81A21}"/>
                    </a:ext>
                  </a:extLst>
                </p:cNvPr>
                <p:cNvSpPr txBox="1"/>
                <p:nvPr/>
              </p:nvSpPr>
              <p:spPr>
                <a:xfrm>
                  <a:off x="6708541" y="2508676"/>
                  <a:ext cx="168128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00"/>
                    <a:t>+99</a:t>
                  </a:r>
                </a:p>
              </p:txBody>
            </p:sp>
            <p:pic>
              <p:nvPicPr>
                <p:cNvPr id="89" name="גרפיקה 88" descr="תג לב קו מיתאר">
                  <a:extLst>
                    <a:ext uri="{FF2B5EF4-FFF2-40B4-BE49-F238E27FC236}">
                      <a16:creationId xmlns:a16="http://schemas.microsoft.com/office/drawing/2014/main" id="{FEB21F88-0B5A-9DBE-A8A0-71D37E867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122" y="2011536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90" name="תיבת טקסט 89">
                  <a:extLst>
                    <a:ext uri="{FF2B5EF4-FFF2-40B4-BE49-F238E27FC236}">
                      <a16:creationId xmlns:a16="http://schemas.microsoft.com/office/drawing/2014/main" id="{458A21BE-9317-CA01-D42F-F8722C47B119}"/>
                    </a:ext>
                  </a:extLst>
                </p:cNvPr>
                <p:cNvSpPr txBox="1"/>
                <p:nvPr/>
              </p:nvSpPr>
              <p:spPr>
                <a:xfrm>
                  <a:off x="6741773" y="2191536"/>
                  <a:ext cx="134896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00"/>
                    <a:t>+99</a:t>
                  </a:r>
                </a:p>
              </p:txBody>
            </p:sp>
          </p:grpSp>
          <p:grpSp>
            <p:nvGrpSpPr>
              <p:cNvPr id="56" name="קבוצה 55">
                <a:extLst>
                  <a:ext uri="{FF2B5EF4-FFF2-40B4-BE49-F238E27FC236}">
                    <a16:creationId xmlns:a16="http://schemas.microsoft.com/office/drawing/2014/main" id="{52FE687A-044D-B047-8869-786BA1AD0C6C}"/>
                  </a:ext>
                </a:extLst>
              </p:cNvPr>
              <p:cNvGrpSpPr/>
              <p:nvPr/>
            </p:nvGrpSpPr>
            <p:grpSpPr>
              <a:xfrm>
                <a:off x="8892824" y="2740481"/>
                <a:ext cx="587135" cy="604446"/>
                <a:chOff x="5590781" y="1857850"/>
                <a:chExt cx="587135" cy="604446"/>
              </a:xfrm>
            </p:grpSpPr>
            <p:pic>
              <p:nvPicPr>
                <p:cNvPr id="57" name="גרפיקה 56" descr="מטבעות קו מיתאר">
                  <a:extLst>
                    <a:ext uri="{FF2B5EF4-FFF2-40B4-BE49-F238E27FC236}">
                      <a16:creationId xmlns:a16="http://schemas.microsoft.com/office/drawing/2014/main" id="{7EC35515-783A-5B0B-BA4F-5A0EDA168B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1610" y="1881481"/>
                  <a:ext cx="196306" cy="180000"/>
                </a:xfrm>
                <a:prstGeom prst="rect">
                  <a:avLst/>
                </a:prstGeom>
              </p:spPr>
            </p:pic>
            <p:pic>
              <p:nvPicPr>
                <p:cNvPr id="58" name="גרפיקה 57" descr="מטבעות קו מיתאר">
                  <a:extLst>
                    <a:ext uri="{FF2B5EF4-FFF2-40B4-BE49-F238E27FC236}">
                      <a16:creationId xmlns:a16="http://schemas.microsoft.com/office/drawing/2014/main" id="{8EAFD335-7EA7-561D-0715-3B9E31A24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1144" y="1857850"/>
                  <a:ext cx="196306" cy="180000"/>
                </a:xfrm>
                <a:prstGeom prst="rect">
                  <a:avLst/>
                </a:prstGeom>
              </p:spPr>
            </p:pic>
            <p:grpSp>
              <p:nvGrpSpPr>
                <p:cNvPr id="59" name="קבוצה 58">
                  <a:extLst>
                    <a:ext uri="{FF2B5EF4-FFF2-40B4-BE49-F238E27FC236}">
                      <a16:creationId xmlns:a16="http://schemas.microsoft.com/office/drawing/2014/main" id="{CB988C65-15D7-08C9-82C0-4C718AED720F}"/>
                    </a:ext>
                  </a:extLst>
                </p:cNvPr>
                <p:cNvGrpSpPr/>
                <p:nvPr/>
              </p:nvGrpSpPr>
              <p:grpSpPr>
                <a:xfrm>
                  <a:off x="5590781" y="2037434"/>
                  <a:ext cx="558957" cy="424862"/>
                  <a:chOff x="6317712" y="2191536"/>
                  <a:chExt cx="558957" cy="424862"/>
                </a:xfrm>
              </p:grpSpPr>
              <p:sp>
                <p:nvSpPr>
                  <p:cNvPr id="67" name="תיבת טקסט 66">
                    <a:extLst>
                      <a:ext uri="{FF2B5EF4-FFF2-40B4-BE49-F238E27FC236}">
                        <a16:creationId xmlns:a16="http://schemas.microsoft.com/office/drawing/2014/main" id="{03E00778-3DD5-818F-2E63-28EAD588E0A5}"/>
                      </a:ext>
                    </a:extLst>
                  </p:cNvPr>
                  <p:cNvSpPr txBox="1"/>
                  <p:nvPr/>
                </p:nvSpPr>
                <p:spPr>
                  <a:xfrm>
                    <a:off x="6317794" y="2191536"/>
                    <a:ext cx="203254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/>
                      <a:t>99</a:t>
                    </a:r>
                  </a:p>
                </p:txBody>
              </p:sp>
              <p:sp>
                <p:nvSpPr>
                  <p:cNvPr id="68" name="תיבת טקסט 67">
                    <a:extLst>
                      <a:ext uri="{FF2B5EF4-FFF2-40B4-BE49-F238E27FC236}">
                        <a16:creationId xmlns:a16="http://schemas.microsoft.com/office/drawing/2014/main" id="{4D868C17-E6DD-06DA-0DC1-BECD8D95F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317712" y="2499969"/>
                    <a:ext cx="208497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/>
                      <a:t>99</a:t>
                    </a:r>
                  </a:p>
                </p:txBody>
              </p:sp>
              <p:sp>
                <p:nvSpPr>
                  <p:cNvPr id="80" name="תיבת טקסט 79">
                    <a:extLst>
                      <a:ext uri="{FF2B5EF4-FFF2-40B4-BE49-F238E27FC236}">
                        <a16:creationId xmlns:a16="http://schemas.microsoft.com/office/drawing/2014/main" id="{15AC18F0-A3D9-24E3-2E8E-9D638C081659}"/>
                      </a:ext>
                    </a:extLst>
                  </p:cNvPr>
                  <p:cNvSpPr txBox="1"/>
                  <p:nvPr/>
                </p:nvSpPr>
                <p:spPr>
                  <a:xfrm>
                    <a:off x="6708541" y="2508676"/>
                    <a:ext cx="168128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700"/>
                      <a:t>99</a:t>
                    </a:r>
                  </a:p>
                </p:txBody>
              </p:sp>
              <p:sp>
                <p:nvSpPr>
                  <p:cNvPr id="82" name="תיבת טקסט 81">
                    <a:extLst>
                      <a:ext uri="{FF2B5EF4-FFF2-40B4-BE49-F238E27FC236}">
                        <a16:creationId xmlns:a16="http://schemas.microsoft.com/office/drawing/2014/main" id="{9ECB00C3-E5B7-CE3D-04F4-A8439FBF421D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773" y="2191536"/>
                    <a:ext cx="134896" cy="1077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700"/>
                      <a:t>99</a:t>
                    </a:r>
                  </a:p>
                </p:txBody>
              </p:sp>
            </p:grpSp>
            <p:pic>
              <p:nvPicPr>
                <p:cNvPr id="60" name="תמונה 59">
                  <a:extLst>
                    <a:ext uri="{FF2B5EF4-FFF2-40B4-BE49-F238E27FC236}">
                      <a16:creationId xmlns:a16="http://schemas.microsoft.com/office/drawing/2014/main" id="{E8C24854-5561-FB79-B0F7-4301C3618D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87722" y="2182968"/>
                  <a:ext cx="190194" cy="180000"/>
                </a:xfrm>
                <a:prstGeom prst="rect">
                  <a:avLst/>
                </a:prstGeom>
              </p:spPr>
            </p:pic>
            <p:pic>
              <p:nvPicPr>
                <p:cNvPr id="66" name="גרפיקה 65" descr="יהלום קו מיתאר">
                  <a:extLst>
                    <a:ext uri="{FF2B5EF4-FFF2-40B4-BE49-F238E27FC236}">
                      <a16:creationId xmlns:a16="http://schemas.microsoft.com/office/drawing/2014/main" id="{5CE770F3-9A66-85A5-799C-3D151EF854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0773" y="2182968"/>
                  <a:ext cx="196306" cy="18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קבוצה 39">
              <a:extLst>
                <a:ext uri="{FF2B5EF4-FFF2-40B4-BE49-F238E27FC236}">
                  <a16:creationId xmlns:a16="http://schemas.microsoft.com/office/drawing/2014/main" id="{2330B115-AF45-4D0E-D12D-E679B778E019}"/>
                </a:ext>
              </a:extLst>
            </p:cNvPr>
            <p:cNvGrpSpPr/>
            <p:nvPr/>
          </p:nvGrpSpPr>
          <p:grpSpPr>
            <a:xfrm>
              <a:off x="3473723" y="1064825"/>
              <a:ext cx="302799" cy="301021"/>
              <a:chOff x="4059782" y="5321140"/>
              <a:chExt cx="342000" cy="342000"/>
            </a:xfrm>
          </p:grpSpPr>
          <p:pic>
            <p:nvPicPr>
              <p:cNvPr id="46" name="גרפיקה 45" descr="זר קו מיתאר">
                <a:extLst>
                  <a:ext uri="{FF2B5EF4-FFF2-40B4-BE49-F238E27FC236}">
                    <a16:creationId xmlns:a16="http://schemas.microsoft.com/office/drawing/2014/main" id="{86EF788E-06FF-D9CC-FC4D-ADC8FED07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059782" y="5321140"/>
                <a:ext cx="342000" cy="342000"/>
              </a:xfrm>
              <a:prstGeom prst="rect">
                <a:avLst/>
              </a:prstGeom>
            </p:spPr>
          </p:pic>
          <p:sp>
            <p:nvSpPr>
              <p:cNvPr id="47" name="תיבת טקסט 46">
                <a:extLst>
                  <a:ext uri="{FF2B5EF4-FFF2-40B4-BE49-F238E27FC236}">
                    <a16:creationId xmlns:a16="http://schemas.microsoft.com/office/drawing/2014/main" id="{00E40EE7-468C-2EDE-7359-FDEDED8181AA}"/>
                  </a:ext>
                </a:extLst>
              </p:cNvPr>
              <p:cNvSpPr txBox="1"/>
              <p:nvPr/>
            </p:nvSpPr>
            <p:spPr>
              <a:xfrm>
                <a:off x="4168580" y="5420664"/>
                <a:ext cx="124402" cy="122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2</a:t>
                </a:r>
                <a:endParaRPr lang="en-US" sz="700"/>
              </a:p>
            </p:txBody>
          </p:sp>
        </p:grpSp>
        <p:cxnSp>
          <p:nvCxnSpPr>
            <p:cNvPr id="44" name="מחבר ישר 43">
              <a:extLst>
                <a:ext uri="{FF2B5EF4-FFF2-40B4-BE49-F238E27FC236}">
                  <a16:creationId xmlns:a16="http://schemas.microsoft.com/office/drawing/2014/main" id="{0BCBCEC4-D92F-FDA3-328D-0ACA8A9D2F97}"/>
                </a:ext>
              </a:extLst>
            </p:cNvPr>
            <p:cNvCxnSpPr/>
            <p:nvPr/>
          </p:nvCxnSpPr>
          <p:spPr>
            <a:xfrm>
              <a:off x="4930699" y="2684974"/>
              <a:ext cx="726873" cy="2350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גרפיקה 44" descr="שרביט קסמים (אוטומטי) קו מיתאר">
              <a:extLst>
                <a:ext uri="{FF2B5EF4-FFF2-40B4-BE49-F238E27FC236}">
                  <a16:creationId xmlns:a16="http://schemas.microsoft.com/office/drawing/2014/main" id="{380D5FF5-0114-37AE-8D7C-90F3CC43B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542799" y="1372523"/>
              <a:ext cx="1352626" cy="1135866"/>
            </a:xfrm>
            <a:prstGeom prst="rect">
              <a:avLst/>
            </a:prstGeom>
          </p:spPr>
        </p:pic>
      </p:grpSp>
      <p:sp>
        <p:nvSpPr>
          <p:cNvPr id="94" name="תיבת טקסט 93">
            <a:extLst>
              <a:ext uri="{FF2B5EF4-FFF2-40B4-BE49-F238E27FC236}">
                <a16:creationId xmlns:a16="http://schemas.microsoft.com/office/drawing/2014/main" id="{0093EF01-AF13-4D87-A120-8DC92201DFA2}"/>
              </a:ext>
            </a:extLst>
          </p:cNvPr>
          <p:cNvSpPr txBox="1"/>
          <p:nvPr/>
        </p:nvSpPr>
        <p:spPr>
          <a:xfrm>
            <a:off x="577681" y="5910290"/>
            <a:ext cx="2756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b="1" u="sng"/>
              <a:t>משימה פעילה:</a:t>
            </a:r>
            <a:br>
              <a:rPr lang="en-US" sz="1400" u="sng"/>
            </a:br>
            <a:r>
              <a:rPr lang="he-IL" sz="1400">
                <a:solidFill>
                  <a:schemeClr val="tx2"/>
                </a:solidFill>
              </a:rPr>
              <a:t>אין משימה פעילה. אנא בחר משימה מלוח המשימות</a:t>
            </a:r>
            <a:endParaRPr lang="en-US" sz="1400" i="1">
              <a:solidFill>
                <a:schemeClr val="tx2"/>
              </a:solidFill>
            </a:endParaRPr>
          </a:p>
        </p:txBody>
      </p:sp>
      <p:grpSp>
        <p:nvGrpSpPr>
          <p:cNvPr id="95" name="קבוצה 94">
            <a:extLst>
              <a:ext uri="{FF2B5EF4-FFF2-40B4-BE49-F238E27FC236}">
                <a16:creationId xmlns:a16="http://schemas.microsoft.com/office/drawing/2014/main" id="{FCBAA86F-7474-A3C7-87AC-A8F6756E0FEA}"/>
              </a:ext>
            </a:extLst>
          </p:cNvPr>
          <p:cNvGrpSpPr/>
          <p:nvPr/>
        </p:nvGrpSpPr>
        <p:grpSpPr>
          <a:xfrm>
            <a:off x="9321971" y="5784408"/>
            <a:ext cx="931425" cy="1041460"/>
            <a:chOff x="9321971" y="5784408"/>
            <a:chExt cx="931425" cy="1041460"/>
          </a:xfrm>
        </p:grpSpPr>
        <p:pic>
          <p:nvPicPr>
            <p:cNvPr id="96" name="גרפיקה 95" descr="פאזל קו מיתאר">
              <a:extLst>
                <a:ext uri="{FF2B5EF4-FFF2-40B4-BE49-F238E27FC236}">
                  <a16:creationId xmlns:a16="http://schemas.microsoft.com/office/drawing/2014/main" id="{007A0338-9759-136A-138E-0FA2D5901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321971" y="5784408"/>
              <a:ext cx="931425" cy="931425"/>
            </a:xfrm>
            <a:prstGeom prst="rect">
              <a:avLst/>
            </a:prstGeom>
          </p:spPr>
        </p:pic>
        <p:sp>
          <p:nvSpPr>
            <p:cNvPr id="97" name="תיבת טקסט 96">
              <a:extLst>
                <a:ext uri="{FF2B5EF4-FFF2-40B4-BE49-F238E27FC236}">
                  <a16:creationId xmlns:a16="http://schemas.microsoft.com/office/drawing/2014/main" id="{496BB4AB-4585-15A4-2B73-8687C918B081}"/>
                </a:ext>
              </a:extLst>
            </p:cNvPr>
            <p:cNvSpPr txBox="1"/>
            <p:nvPr/>
          </p:nvSpPr>
          <p:spPr>
            <a:xfrm>
              <a:off x="9358192" y="6548869"/>
              <a:ext cx="858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200"/>
                <a:t>מפה</a:t>
              </a:r>
              <a:endParaRPr lang="en-US"/>
            </a:p>
          </p:txBody>
        </p:sp>
      </p:grpSp>
      <p:pic>
        <p:nvPicPr>
          <p:cNvPr id="99" name="גרפיקה 98" descr="הקודם עם מילוי מלא">
            <a:extLst>
              <a:ext uri="{FF2B5EF4-FFF2-40B4-BE49-F238E27FC236}">
                <a16:creationId xmlns:a16="http://schemas.microsoft.com/office/drawing/2014/main" id="{7F7121CB-4CD6-BA40-058B-C2035C1ABE6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432005" y="32132"/>
            <a:ext cx="961121" cy="961121"/>
          </a:xfrm>
          <a:prstGeom prst="rect">
            <a:avLst/>
          </a:prstGeom>
        </p:spPr>
      </p:pic>
      <p:grpSp>
        <p:nvGrpSpPr>
          <p:cNvPr id="220" name="קבוצה 219">
            <a:extLst>
              <a:ext uri="{FF2B5EF4-FFF2-40B4-BE49-F238E27FC236}">
                <a16:creationId xmlns:a16="http://schemas.microsoft.com/office/drawing/2014/main" id="{3958ACB7-A732-B1AC-83A2-737D099C5940}"/>
              </a:ext>
            </a:extLst>
          </p:cNvPr>
          <p:cNvGrpSpPr/>
          <p:nvPr/>
        </p:nvGrpSpPr>
        <p:grpSpPr>
          <a:xfrm>
            <a:off x="88256" y="133459"/>
            <a:ext cx="1526345" cy="390584"/>
            <a:chOff x="-12442" y="-25270"/>
            <a:chExt cx="1526345" cy="390584"/>
          </a:xfrm>
        </p:grpSpPr>
        <p:pic>
          <p:nvPicPr>
            <p:cNvPr id="61" name="גרפיקה 60" descr="כוח קו מיתאר">
              <a:extLst>
                <a:ext uri="{FF2B5EF4-FFF2-40B4-BE49-F238E27FC236}">
                  <a16:creationId xmlns:a16="http://schemas.microsoft.com/office/drawing/2014/main" id="{C754F3F5-D02F-D1A2-8ED3-C42F5EF95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62" name="גרפיקה 61" descr="מוסיקה קו מיתאר">
              <a:extLst>
                <a:ext uri="{FF2B5EF4-FFF2-40B4-BE49-F238E27FC236}">
                  <a16:creationId xmlns:a16="http://schemas.microsoft.com/office/drawing/2014/main" id="{F6598766-8BDB-413F-DD43-69C38778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63" name="גרפיקה 62" descr="צליל בינוני קו מיתאר">
              <a:extLst>
                <a:ext uri="{FF2B5EF4-FFF2-40B4-BE49-F238E27FC236}">
                  <a16:creationId xmlns:a16="http://schemas.microsoft.com/office/drawing/2014/main" id="{0CF7A241-3CDA-0FC5-EEB9-10CCEEEE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64" name="גרפיקה 63" descr="הגדרות עם מילוי מלא">
              <a:extLst>
                <a:ext uri="{FF2B5EF4-FFF2-40B4-BE49-F238E27FC236}">
                  <a16:creationId xmlns:a16="http://schemas.microsoft.com/office/drawing/2014/main" id="{CB94553F-6AA7-96FF-14A4-51B93E31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97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747324" y="1057559"/>
            <a:ext cx="1028700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גרפיקה 80" descr="עין קו מיתאר">
            <a:extLst>
              <a:ext uri="{FF2B5EF4-FFF2-40B4-BE49-F238E27FC236}">
                <a16:creationId xmlns:a16="http://schemas.microsoft.com/office/drawing/2014/main" id="{B1A37870-C1E3-7870-C1CB-BAA66B715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43" y="5753636"/>
            <a:ext cx="342000" cy="342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5B75C3E2-0F5E-3D44-1B9F-0B4CFCB8220B}"/>
              </a:ext>
            </a:extLst>
          </p:cNvPr>
          <p:cNvSpPr/>
          <p:nvPr/>
        </p:nvSpPr>
        <p:spPr>
          <a:xfrm>
            <a:off x="51245" y="103838"/>
            <a:ext cx="10402360" cy="55763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77E6157-D716-FDA5-A536-4D63A5576532}"/>
              </a:ext>
            </a:extLst>
          </p:cNvPr>
          <p:cNvSpPr txBox="1"/>
          <p:nvPr/>
        </p:nvSpPr>
        <p:spPr>
          <a:xfrm>
            <a:off x="2470658" y="518189"/>
            <a:ext cx="739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b="1"/>
              <a:t>שדרוג חפצים</a:t>
            </a:r>
            <a:endParaRPr lang="en-US" sz="3200" b="1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B8D33BD-D288-6CD8-DCD4-EA6EA1DED582}"/>
              </a:ext>
            </a:extLst>
          </p:cNvPr>
          <p:cNvGrpSpPr/>
          <p:nvPr/>
        </p:nvGrpSpPr>
        <p:grpSpPr>
          <a:xfrm>
            <a:off x="10440909" y="80684"/>
            <a:ext cx="1699845" cy="6725833"/>
            <a:chOff x="10440909" y="80684"/>
            <a:chExt cx="1699845" cy="672583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7F4F6588-21F1-0BD9-334F-3CC2EB991F77}"/>
                </a:ext>
              </a:extLst>
            </p:cNvPr>
            <p:cNvGrpSpPr/>
            <p:nvPr/>
          </p:nvGrpSpPr>
          <p:grpSpPr>
            <a:xfrm>
              <a:off x="10821804" y="5821997"/>
              <a:ext cx="1174581" cy="984520"/>
              <a:chOff x="5132016" y="1113448"/>
              <a:chExt cx="1174581" cy="984520"/>
            </a:xfrm>
          </p:grpSpPr>
          <p:pic>
            <p:nvPicPr>
              <p:cNvPr id="15" name="גרפיקה 14" descr="אש קו מיתאר">
                <a:extLst>
                  <a:ext uri="{FF2B5EF4-FFF2-40B4-BE49-F238E27FC236}">
                    <a16:creationId xmlns:a16="http://schemas.microsoft.com/office/drawing/2014/main" id="{34783715-3CF2-E6F5-1BF0-5BF8E41C2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337407" y="1113448"/>
                <a:ext cx="702761" cy="666112"/>
              </a:xfrm>
              <a:prstGeom prst="rect">
                <a:avLst/>
              </a:prstGeom>
            </p:spPr>
          </p:pic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92B6AAF5-AC6B-FDE5-8E1B-3A2DA08FE45C}"/>
                  </a:ext>
                </a:extLst>
              </p:cNvPr>
              <p:cNvSpPr txBox="1"/>
              <p:nvPr/>
            </p:nvSpPr>
            <p:spPr>
              <a:xfrm>
                <a:off x="5132016" y="1726805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graphicFrame>
        <p:nvGraphicFramePr>
          <p:cNvPr id="32" name="טבלה 26">
            <a:extLst>
              <a:ext uri="{FF2B5EF4-FFF2-40B4-BE49-F238E27FC236}">
                <a16:creationId xmlns:a16="http://schemas.microsoft.com/office/drawing/2014/main" id="{7C511B44-FEF9-198C-CD0A-F2A4A9AEA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62083"/>
              </p:ext>
            </p:extLst>
          </p:nvPr>
        </p:nvGraphicFramePr>
        <p:xfrm>
          <a:off x="2285930" y="1099890"/>
          <a:ext cx="7173934" cy="3724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5092">
                  <a:extLst>
                    <a:ext uri="{9D8B030D-6E8A-4147-A177-3AD203B41FA5}">
                      <a16:colId xmlns:a16="http://schemas.microsoft.com/office/drawing/2014/main" val="1349791305"/>
                    </a:ext>
                  </a:extLst>
                </a:gridCol>
                <a:gridCol w="773207">
                  <a:extLst>
                    <a:ext uri="{9D8B030D-6E8A-4147-A177-3AD203B41FA5}">
                      <a16:colId xmlns:a16="http://schemas.microsoft.com/office/drawing/2014/main" val="1985997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6522923"/>
                    </a:ext>
                  </a:extLst>
                </a:gridCol>
                <a:gridCol w="1482313">
                  <a:extLst>
                    <a:ext uri="{9D8B030D-6E8A-4147-A177-3AD203B41FA5}">
                      <a16:colId xmlns:a16="http://schemas.microsoft.com/office/drawing/2014/main" val="3456586261"/>
                    </a:ext>
                  </a:extLst>
                </a:gridCol>
                <a:gridCol w="785907">
                  <a:extLst>
                    <a:ext uri="{9D8B030D-6E8A-4147-A177-3AD203B41FA5}">
                      <a16:colId xmlns:a16="http://schemas.microsoft.com/office/drawing/2014/main" val="224478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4373146"/>
                    </a:ext>
                  </a:extLst>
                </a:gridCol>
                <a:gridCol w="1425163">
                  <a:extLst>
                    <a:ext uri="{9D8B030D-6E8A-4147-A177-3AD203B41FA5}">
                      <a16:colId xmlns:a16="http://schemas.microsoft.com/office/drawing/2014/main" val="4050345966"/>
                    </a:ext>
                  </a:extLst>
                </a:gridCol>
                <a:gridCol w="755692">
                  <a:extLst>
                    <a:ext uri="{9D8B030D-6E8A-4147-A177-3AD203B41FA5}">
                      <a16:colId xmlns:a16="http://schemas.microsoft.com/office/drawing/2014/main" val="2688790904"/>
                    </a:ext>
                  </a:extLst>
                </a:gridCol>
              </a:tblGrid>
              <a:tr h="18678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64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191154"/>
                  </a:ext>
                </a:extLst>
              </a:tr>
              <a:tr h="17807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527529"/>
                  </a:ext>
                </a:extLst>
              </a:tr>
            </a:tbl>
          </a:graphicData>
        </a:graphic>
      </p:graphicFrame>
      <p:pic>
        <p:nvPicPr>
          <p:cNvPr id="34" name="Picture 10">
            <a:extLst>
              <a:ext uri="{FF2B5EF4-FFF2-40B4-BE49-F238E27FC236}">
                <a16:creationId xmlns:a16="http://schemas.microsoft.com/office/drawing/2014/main" id="{09A79691-2FFF-6169-13D4-46C0A4758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4" t="6969" r="20772" b="7618"/>
          <a:stretch/>
        </p:blipFill>
        <p:spPr bwMode="auto">
          <a:xfrm>
            <a:off x="9630793" y="1060159"/>
            <a:ext cx="235354" cy="37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תיבת טקסט 93">
            <a:extLst>
              <a:ext uri="{FF2B5EF4-FFF2-40B4-BE49-F238E27FC236}">
                <a16:creationId xmlns:a16="http://schemas.microsoft.com/office/drawing/2014/main" id="{0093EF01-AF13-4D87-A120-8DC92201DFA2}"/>
              </a:ext>
            </a:extLst>
          </p:cNvPr>
          <p:cNvSpPr txBox="1"/>
          <p:nvPr/>
        </p:nvSpPr>
        <p:spPr>
          <a:xfrm>
            <a:off x="577681" y="5910290"/>
            <a:ext cx="2756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b="1" u="sng"/>
              <a:t>משימה פעילה:</a:t>
            </a:r>
            <a:br>
              <a:rPr lang="en-US" sz="1400" u="sng"/>
            </a:br>
            <a:r>
              <a:rPr lang="he-IL" sz="1400">
                <a:solidFill>
                  <a:schemeClr val="tx2"/>
                </a:solidFill>
              </a:rPr>
              <a:t>אין משימה פעילה. אנא בחר משימה מלוח המשימות</a:t>
            </a:r>
            <a:endParaRPr lang="en-US" sz="1400" i="1">
              <a:solidFill>
                <a:schemeClr val="tx2"/>
              </a:solidFill>
            </a:endParaRPr>
          </a:p>
        </p:txBody>
      </p:sp>
      <p:grpSp>
        <p:nvGrpSpPr>
          <p:cNvPr id="95" name="קבוצה 94">
            <a:extLst>
              <a:ext uri="{FF2B5EF4-FFF2-40B4-BE49-F238E27FC236}">
                <a16:creationId xmlns:a16="http://schemas.microsoft.com/office/drawing/2014/main" id="{FCBAA86F-7474-A3C7-87AC-A8F6756E0FEA}"/>
              </a:ext>
            </a:extLst>
          </p:cNvPr>
          <p:cNvGrpSpPr/>
          <p:nvPr/>
        </p:nvGrpSpPr>
        <p:grpSpPr>
          <a:xfrm>
            <a:off x="9321971" y="5784408"/>
            <a:ext cx="931425" cy="1041460"/>
            <a:chOff x="9321971" y="5784408"/>
            <a:chExt cx="931425" cy="1041460"/>
          </a:xfrm>
        </p:grpSpPr>
        <p:pic>
          <p:nvPicPr>
            <p:cNvPr id="96" name="גרפיקה 95" descr="פאזל קו מיתאר">
              <a:extLst>
                <a:ext uri="{FF2B5EF4-FFF2-40B4-BE49-F238E27FC236}">
                  <a16:creationId xmlns:a16="http://schemas.microsoft.com/office/drawing/2014/main" id="{007A0338-9759-136A-138E-0FA2D5901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321971" y="5784408"/>
              <a:ext cx="931425" cy="931425"/>
            </a:xfrm>
            <a:prstGeom prst="rect">
              <a:avLst/>
            </a:prstGeom>
          </p:spPr>
        </p:pic>
        <p:sp>
          <p:nvSpPr>
            <p:cNvPr id="97" name="תיבת טקסט 96">
              <a:extLst>
                <a:ext uri="{FF2B5EF4-FFF2-40B4-BE49-F238E27FC236}">
                  <a16:creationId xmlns:a16="http://schemas.microsoft.com/office/drawing/2014/main" id="{496BB4AB-4585-15A4-2B73-8687C918B081}"/>
                </a:ext>
              </a:extLst>
            </p:cNvPr>
            <p:cNvSpPr txBox="1"/>
            <p:nvPr/>
          </p:nvSpPr>
          <p:spPr>
            <a:xfrm>
              <a:off x="9358192" y="6548869"/>
              <a:ext cx="858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200"/>
                <a:t>מפה</a:t>
              </a:r>
              <a:endParaRPr lang="en-US"/>
            </a:p>
          </p:txBody>
        </p:sp>
      </p:grpSp>
      <p:pic>
        <p:nvPicPr>
          <p:cNvPr id="99" name="גרפיקה 98" descr="הקודם עם מילוי מלא">
            <a:extLst>
              <a:ext uri="{FF2B5EF4-FFF2-40B4-BE49-F238E27FC236}">
                <a16:creationId xmlns:a16="http://schemas.microsoft.com/office/drawing/2014/main" id="{7F7121CB-4CD6-BA40-058B-C2035C1ABE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32005" y="32132"/>
            <a:ext cx="961121" cy="961121"/>
          </a:xfrm>
          <a:prstGeom prst="rect">
            <a:avLst/>
          </a:prstGeom>
        </p:spPr>
      </p:pic>
      <p:grpSp>
        <p:nvGrpSpPr>
          <p:cNvPr id="220" name="קבוצה 219">
            <a:extLst>
              <a:ext uri="{FF2B5EF4-FFF2-40B4-BE49-F238E27FC236}">
                <a16:creationId xmlns:a16="http://schemas.microsoft.com/office/drawing/2014/main" id="{3958ACB7-A732-B1AC-83A2-737D099C5940}"/>
              </a:ext>
            </a:extLst>
          </p:cNvPr>
          <p:cNvGrpSpPr/>
          <p:nvPr/>
        </p:nvGrpSpPr>
        <p:grpSpPr>
          <a:xfrm>
            <a:off x="88256" y="133459"/>
            <a:ext cx="1526345" cy="390584"/>
            <a:chOff x="-12442" y="-25270"/>
            <a:chExt cx="1526345" cy="390584"/>
          </a:xfrm>
        </p:grpSpPr>
        <p:pic>
          <p:nvPicPr>
            <p:cNvPr id="61" name="גרפיקה 60" descr="כוח קו מיתאר">
              <a:extLst>
                <a:ext uri="{FF2B5EF4-FFF2-40B4-BE49-F238E27FC236}">
                  <a16:creationId xmlns:a16="http://schemas.microsoft.com/office/drawing/2014/main" id="{C754F3F5-D02F-D1A2-8ED3-C42F5EF95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62" name="גרפיקה 61" descr="מוסיקה קו מיתאר">
              <a:extLst>
                <a:ext uri="{FF2B5EF4-FFF2-40B4-BE49-F238E27FC236}">
                  <a16:creationId xmlns:a16="http://schemas.microsoft.com/office/drawing/2014/main" id="{F6598766-8BDB-413F-DD43-69C38778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63" name="גרפיקה 62" descr="צליל בינוני קו מיתאר">
              <a:extLst>
                <a:ext uri="{FF2B5EF4-FFF2-40B4-BE49-F238E27FC236}">
                  <a16:creationId xmlns:a16="http://schemas.microsoft.com/office/drawing/2014/main" id="{0CF7A241-3CDA-0FC5-EEB9-10CCEEEE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64" name="גרפיקה 63" descr="הגדרות עם מילוי מלא">
              <a:extLst>
                <a:ext uri="{FF2B5EF4-FFF2-40B4-BE49-F238E27FC236}">
                  <a16:creationId xmlns:a16="http://schemas.microsoft.com/office/drawing/2014/main" id="{CB94553F-6AA7-96FF-14A4-51B93E31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  <p:grpSp>
        <p:nvGrpSpPr>
          <p:cNvPr id="206" name="קבוצה 205">
            <a:extLst>
              <a:ext uri="{FF2B5EF4-FFF2-40B4-BE49-F238E27FC236}">
                <a16:creationId xmlns:a16="http://schemas.microsoft.com/office/drawing/2014/main" id="{2ED1C915-FD58-A077-4875-80627ED6922F}"/>
              </a:ext>
            </a:extLst>
          </p:cNvPr>
          <p:cNvGrpSpPr/>
          <p:nvPr/>
        </p:nvGrpSpPr>
        <p:grpSpPr>
          <a:xfrm>
            <a:off x="7269605" y="1094919"/>
            <a:ext cx="2191273" cy="1872959"/>
            <a:chOff x="7326158" y="1499783"/>
            <a:chExt cx="2191273" cy="1872959"/>
          </a:xfrm>
        </p:grpSpPr>
        <p:grpSp>
          <p:nvGrpSpPr>
            <p:cNvPr id="207" name="קבוצה 206">
              <a:extLst>
                <a:ext uri="{FF2B5EF4-FFF2-40B4-BE49-F238E27FC236}">
                  <a16:creationId xmlns:a16="http://schemas.microsoft.com/office/drawing/2014/main" id="{8406FCBA-D8B6-0D59-FDCE-0DBA412D524A}"/>
                </a:ext>
              </a:extLst>
            </p:cNvPr>
            <p:cNvGrpSpPr/>
            <p:nvPr/>
          </p:nvGrpSpPr>
          <p:grpSpPr>
            <a:xfrm>
              <a:off x="7326158" y="1499783"/>
              <a:ext cx="2191273" cy="1872959"/>
              <a:chOff x="-2398552" y="3036876"/>
              <a:chExt cx="2191273" cy="1872959"/>
            </a:xfrm>
          </p:grpSpPr>
          <p:grpSp>
            <p:nvGrpSpPr>
              <p:cNvPr id="217" name="קבוצה 216">
                <a:extLst>
                  <a:ext uri="{FF2B5EF4-FFF2-40B4-BE49-F238E27FC236}">
                    <a16:creationId xmlns:a16="http://schemas.microsoft.com/office/drawing/2014/main" id="{5BE4AF83-CEF4-4549-21E4-F923A9DACF91}"/>
                  </a:ext>
                </a:extLst>
              </p:cNvPr>
              <p:cNvGrpSpPr/>
              <p:nvPr/>
            </p:nvGrpSpPr>
            <p:grpSpPr>
              <a:xfrm>
                <a:off x="-2393675" y="3036876"/>
                <a:ext cx="2186396" cy="1872959"/>
                <a:chOff x="-2393675" y="3036876"/>
                <a:chExt cx="2186396" cy="1872959"/>
              </a:xfrm>
            </p:grpSpPr>
            <p:grpSp>
              <p:nvGrpSpPr>
                <p:cNvPr id="222" name="קבוצה 221">
                  <a:extLst>
                    <a:ext uri="{FF2B5EF4-FFF2-40B4-BE49-F238E27FC236}">
                      <a16:creationId xmlns:a16="http://schemas.microsoft.com/office/drawing/2014/main" id="{6C0ED823-3D8A-1C63-E13A-A9E7E5D7590C}"/>
                    </a:ext>
                  </a:extLst>
                </p:cNvPr>
                <p:cNvGrpSpPr/>
                <p:nvPr/>
              </p:nvGrpSpPr>
              <p:grpSpPr>
                <a:xfrm>
                  <a:off x="-2393675" y="3036876"/>
                  <a:ext cx="2186396" cy="1872959"/>
                  <a:chOff x="7376746" y="1733982"/>
                  <a:chExt cx="2186396" cy="1872959"/>
                </a:xfrm>
              </p:grpSpPr>
              <p:grpSp>
                <p:nvGrpSpPr>
                  <p:cNvPr id="224" name="קבוצה 223">
                    <a:extLst>
                      <a:ext uri="{FF2B5EF4-FFF2-40B4-BE49-F238E27FC236}">
                        <a16:creationId xmlns:a16="http://schemas.microsoft.com/office/drawing/2014/main" id="{B769D215-CA39-CF12-ABB1-29FF12213013}"/>
                      </a:ext>
                    </a:extLst>
                  </p:cNvPr>
                  <p:cNvGrpSpPr/>
                  <p:nvPr/>
                </p:nvGrpSpPr>
                <p:grpSpPr>
                  <a:xfrm>
                    <a:off x="7376746" y="1733982"/>
                    <a:ext cx="2186396" cy="1872959"/>
                    <a:chOff x="7376746" y="1733982"/>
                    <a:chExt cx="2186396" cy="1872959"/>
                  </a:xfrm>
                </p:grpSpPr>
                <p:grpSp>
                  <p:nvGrpSpPr>
                    <p:cNvPr id="226" name="קבוצה 225">
                      <a:extLst>
                        <a:ext uri="{FF2B5EF4-FFF2-40B4-BE49-F238E27FC236}">
                          <a16:creationId xmlns:a16="http://schemas.microsoft.com/office/drawing/2014/main" id="{F6BDA0D9-5724-44B6-8703-C4393CB284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76746" y="1733982"/>
                      <a:ext cx="2186396" cy="1872959"/>
                      <a:chOff x="7376746" y="1733982"/>
                      <a:chExt cx="2186396" cy="1872959"/>
                    </a:xfrm>
                  </p:grpSpPr>
                  <p:sp>
                    <p:nvSpPr>
                      <p:cNvPr id="241" name="מלבן 240">
                        <a:extLst>
                          <a:ext uri="{FF2B5EF4-FFF2-40B4-BE49-F238E27FC236}">
                            <a16:creationId xmlns:a16="http://schemas.microsoft.com/office/drawing/2014/main" id="{3B96FE7E-AAC9-3846-D3FA-D0CD708A21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76746" y="1733982"/>
                        <a:ext cx="2186396" cy="1872958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2" name="מלבן 241">
                        <a:extLst>
                          <a:ext uri="{FF2B5EF4-FFF2-40B4-BE49-F238E27FC236}">
                            <a16:creationId xmlns:a16="http://schemas.microsoft.com/office/drawing/2014/main" id="{18DB0204-5E87-2351-8D8C-BEC84C15DF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36269" y="1733983"/>
                        <a:ext cx="726873" cy="1872958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27" name="מלבן 226">
                      <a:extLst>
                        <a:ext uri="{FF2B5EF4-FFF2-40B4-BE49-F238E27FC236}">
                          <a16:creationId xmlns:a16="http://schemas.microsoft.com/office/drawing/2014/main" id="{A98FB4AE-F5D9-F1CC-C08C-EB6452A4A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0531" y="2063335"/>
                      <a:ext cx="1284138" cy="110013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מלבן 227">
                      <a:extLst>
                        <a:ext uri="{FF2B5EF4-FFF2-40B4-BE49-F238E27FC236}">
                          <a16:creationId xmlns:a16="http://schemas.microsoft.com/office/drawing/2014/main" id="{E6CFAC83-378A-D67F-CC52-5DC9458FC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9402" y="1785782"/>
                      <a:ext cx="871751" cy="2257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he-IL" sz="1200">
                          <a:solidFill>
                            <a:schemeClr val="tx1"/>
                          </a:solidFill>
                        </a:rPr>
                        <a:t>שם הפריט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9" name="מלבן 228">
                      <a:extLst>
                        <a:ext uri="{FF2B5EF4-FFF2-40B4-BE49-F238E27FC236}">
                          <a16:creationId xmlns:a16="http://schemas.microsoft.com/office/drawing/2014/main" id="{4F6D58F9-190D-3D03-A50E-C75F0430F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36269" y="3137000"/>
                      <a:ext cx="726873" cy="469940"/>
                    </a:xfrm>
                    <a:prstGeom prst="rect">
                      <a:avLst/>
                    </a:prstGeom>
                    <a:blipFill>
                      <a:blip r:embed="rId37"/>
                      <a:tile tx="0" ty="0" sx="100000" sy="100000" flip="none" algn="tl"/>
                    </a:blip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שדרג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0" name="תיבת טקסט 229">
                      <a:extLst>
                        <a:ext uri="{FF2B5EF4-FFF2-40B4-BE49-F238E27FC236}">
                          <a16:creationId xmlns:a16="http://schemas.microsoft.com/office/drawing/2014/main" id="{B8E0209D-9901-1095-B5C3-5D4F7DAB79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6508" y="1798436"/>
                      <a:ext cx="516481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 rtl="0"/>
                      <a:r>
                        <a:rPr lang="he-IL" sz="800" u="sng"/>
                        <a:t>מחיר:</a:t>
                      </a:r>
                      <a:endParaRPr lang="en-US" sz="800" u="sng"/>
                    </a:p>
                  </p:txBody>
                </p:sp>
                <p:grpSp>
                  <p:nvGrpSpPr>
                    <p:cNvPr id="231" name="קבוצה 230">
                      <a:extLst>
                        <a:ext uri="{FF2B5EF4-FFF2-40B4-BE49-F238E27FC236}">
                          <a16:creationId xmlns:a16="http://schemas.microsoft.com/office/drawing/2014/main" id="{BA965D11-3CBE-010C-388B-A9BB0F30F4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78774" y="1950825"/>
                      <a:ext cx="471160" cy="854757"/>
                      <a:chOff x="5776731" y="1068194"/>
                      <a:chExt cx="471160" cy="854757"/>
                    </a:xfrm>
                  </p:grpSpPr>
                  <p:pic>
                    <p:nvPicPr>
                      <p:cNvPr id="232" name="גרפיקה 231" descr="מטבעות קו מיתאר">
                        <a:extLst>
                          <a:ext uri="{FF2B5EF4-FFF2-40B4-BE49-F238E27FC236}">
                            <a16:creationId xmlns:a16="http://schemas.microsoft.com/office/drawing/2014/main" id="{6E5048EC-EABC-D9A7-B621-B845E2991C1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031367" y="1068194"/>
                        <a:ext cx="196306" cy="1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3" name="גרפיקה 232" descr="מטבעות קו מיתאר">
                        <a:extLst>
                          <a:ext uri="{FF2B5EF4-FFF2-40B4-BE49-F238E27FC236}">
                            <a16:creationId xmlns:a16="http://schemas.microsoft.com/office/drawing/2014/main" id="{4B5F7385-A78E-767A-10B0-E9445221F7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051585" y="1277817"/>
                        <a:ext cx="196306" cy="1800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34" name="קבוצה 233">
                        <a:extLst>
                          <a:ext uri="{FF2B5EF4-FFF2-40B4-BE49-F238E27FC236}">
                            <a16:creationId xmlns:a16="http://schemas.microsoft.com/office/drawing/2014/main" id="{89F40697-306E-8C68-26B6-EE62205965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76731" y="1110266"/>
                        <a:ext cx="248473" cy="743600"/>
                        <a:chOff x="6503662" y="1264368"/>
                        <a:chExt cx="248473" cy="743600"/>
                      </a:xfrm>
                    </p:grpSpPr>
                    <p:sp>
                      <p:nvSpPr>
                        <p:cNvPr id="237" name="תיבת טקסט 236">
                          <a:extLst>
                            <a:ext uri="{FF2B5EF4-FFF2-40B4-BE49-F238E27FC236}">
                              <a16:creationId xmlns:a16="http://schemas.microsoft.com/office/drawing/2014/main" id="{83864825-EF74-7FC3-F307-0D0EEBFED0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503662" y="1461106"/>
                          <a:ext cx="203254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r>
                            <a:rPr lang="en-US" sz="700"/>
                            <a:t>99</a:t>
                          </a:r>
                        </a:p>
                      </p:txBody>
                    </p:sp>
                    <p:sp>
                      <p:nvSpPr>
                        <p:cNvPr id="238" name="תיבת טקסט 237">
                          <a:extLst>
                            <a:ext uri="{FF2B5EF4-FFF2-40B4-BE49-F238E27FC236}">
                              <a16:creationId xmlns:a16="http://schemas.microsoft.com/office/drawing/2014/main" id="{39A2D223-4F8F-6403-4BF4-8AC0D6593B0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520143" y="1900246"/>
                          <a:ext cx="20849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r>
                            <a:rPr lang="en-US" sz="700"/>
                            <a:t>99</a:t>
                          </a:r>
                        </a:p>
                      </p:txBody>
                    </p:sp>
                    <p:sp>
                      <p:nvSpPr>
                        <p:cNvPr id="239" name="תיבת טקסט 238">
                          <a:extLst>
                            <a:ext uri="{FF2B5EF4-FFF2-40B4-BE49-F238E27FC236}">
                              <a16:creationId xmlns:a16="http://schemas.microsoft.com/office/drawing/2014/main" id="{8B851375-956B-FCCD-5C98-D0E43504F2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584007" y="1676077"/>
                          <a:ext cx="16812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700"/>
                            <a:t>99</a:t>
                          </a:r>
                        </a:p>
                      </p:txBody>
                    </p:sp>
                    <p:sp>
                      <p:nvSpPr>
                        <p:cNvPr id="240" name="תיבת טקסט 239">
                          <a:extLst>
                            <a:ext uri="{FF2B5EF4-FFF2-40B4-BE49-F238E27FC236}">
                              <a16:creationId xmlns:a16="http://schemas.microsoft.com/office/drawing/2014/main" id="{4F3839C7-E03B-E276-F660-3972B5DA1CD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00623" y="1264368"/>
                          <a:ext cx="134896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700"/>
                            <a:t>99</a:t>
                          </a:r>
                        </a:p>
                      </p:txBody>
                    </p:sp>
                  </p:grpSp>
                  <p:pic>
                    <p:nvPicPr>
                      <p:cNvPr id="235" name="תמונה 234">
                        <a:extLst>
                          <a:ext uri="{FF2B5EF4-FFF2-40B4-BE49-F238E27FC236}">
                            <a16:creationId xmlns:a16="http://schemas.microsoft.com/office/drawing/2014/main" id="{DF643CC8-A9AB-FC6D-3D6B-AEC1EAF5950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54641" y="1501569"/>
                        <a:ext cx="190194" cy="1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6" name="גרפיקה 235" descr="יהלום קו מיתאר">
                        <a:extLst>
                          <a:ext uri="{FF2B5EF4-FFF2-40B4-BE49-F238E27FC236}">
                            <a16:creationId xmlns:a16="http://schemas.microsoft.com/office/drawing/2014/main" id="{BCFA9CE2-8F69-3157-92A1-53BCEF9B17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048529" y="1742951"/>
                        <a:ext cx="196306" cy="180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225" name="גרפיקה 224" descr="חרב קו מיתאר">
                    <a:extLst>
                      <a:ext uri="{FF2B5EF4-FFF2-40B4-BE49-F238E27FC236}">
                        <a16:creationId xmlns:a16="http://schemas.microsoft.com/office/drawing/2014/main" id="{B2BE5FB2-F0C1-EA9F-2274-80A3D7B9DA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93449" y="2083757"/>
                    <a:ext cx="1233239" cy="109032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3" name="תיבת טקסט 222">
                  <a:extLst>
                    <a:ext uri="{FF2B5EF4-FFF2-40B4-BE49-F238E27FC236}">
                      <a16:creationId xmlns:a16="http://schemas.microsoft.com/office/drawing/2014/main" id="{E2577FFC-01EE-1CD5-218A-F558888EEF18}"/>
                    </a:ext>
                  </a:extLst>
                </p:cNvPr>
                <p:cNvSpPr txBox="1"/>
                <p:nvPr/>
              </p:nvSpPr>
              <p:spPr>
                <a:xfrm>
                  <a:off x="-1227654" y="3147692"/>
                  <a:ext cx="260798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he-IL" sz="700"/>
                    <a:t>1</a:t>
                  </a:r>
                  <a:endParaRPr lang="en-US" sz="700"/>
                </a:p>
              </p:txBody>
            </p:sp>
          </p:grpSp>
          <p:grpSp>
            <p:nvGrpSpPr>
              <p:cNvPr id="218" name="קבוצה 217">
                <a:extLst>
                  <a:ext uri="{FF2B5EF4-FFF2-40B4-BE49-F238E27FC236}">
                    <a16:creationId xmlns:a16="http://schemas.microsoft.com/office/drawing/2014/main" id="{4AF12F7C-6249-7466-4D09-1B6DD3602348}"/>
                  </a:ext>
                </a:extLst>
              </p:cNvPr>
              <p:cNvGrpSpPr/>
              <p:nvPr/>
            </p:nvGrpSpPr>
            <p:grpSpPr>
              <a:xfrm>
                <a:off x="-2398552" y="3065207"/>
                <a:ext cx="302799" cy="301021"/>
                <a:chOff x="4059782" y="5321140"/>
                <a:chExt cx="342000" cy="342000"/>
              </a:xfrm>
            </p:grpSpPr>
            <p:pic>
              <p:nvPicPr>
                <p:cNvPr id="219" name="גרפיקה 218" descr="זר קו מיתאר">
                  <a:extLst>
                    <a:ext uri="{FF2B5EF4-FFF2-40B4-BE49-F238E27FC236}">
                      <a16:creationId xmlns:a16="http://schemas.microsoft.com/office/drawing/2014/main" id="{F079A2BA-0C22-D32D-B8E9-DF305A1C57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9782" y="5321140"/>
                  <a:ext cx="342000" cy="342000"/>
                </a:xfrm>
                <a:prstGeom prst="rect">
                  <a:avLst/>
                </a:prstGeom>
              </p:spPr>
            </p:pic>
            <p:sp>
              <p:nvSpPr>
                <p:cNvPr id="221" name="תיבת טקסט 220">
                  <a:extLst>
                    <a:ext uri="{FF2B5EF4-FFF2-40B4-BE49-F238E27FC236}">
                      <a16:creationId xmlns:a16="http://schemas.microsoft.com/office/drawing/2014/main" id="{FFA905F2-EB2A-ED98-4105-28E9E69A0C87}"/>
                    </a:ext>
                  </a:extLst>
                </p:cNvPr>
                <p:cNvSpPr txBox="1"/>
                <p:nvPr/>
              </p:nvSpPr>
              <p:spPr>
                <a:xfrm>
                  <a:off x="4168580" y="5420664"/>
                  <a:ext cx="124402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he-IL" sz="700"/>
                    <a:t>0</a:t>
                  </a:r>
                  <a:endParaRPr lang="en-US" sz="700"/>
                </a:p>
              </p:txBody>
            </p:sp>
          </p:grpSp>
        </p:grpSp>
        <p:grpSp>
          <p:nvGrpSpPr>
            <p:cNvPr id="208" name="קבוצה 207">
              <a:extLst>
                <a:ext uri="{FF2B5EF4-FFF2-40B4-BE49-F238E27FC236}">
                  <a16:creationId xmlns:a16="http://schemas.microsoft.com/office/drawing/2014/main" id="{757DBED8-3E2D-3765-87D9-C3B7C14BCD0A}"/>
                </a:ext>
              </a:extLst>
            </p:cNvPr>
            <p:cNvGrpSpPr/>
            <p:nvPr/>
          </p:nvGrpSpPr>
          <p:grpSpPr>
            <a:xfrm>
              <a:off x="7382980" y="2957930"/>
              <a:ext cx="1378043" cy="386153"/>
              <a:chOff x="5600957" y="3282742"/>
              <a:chExt cx="1378043" cy="386153"/>
            </a:xfrm>
          </p:grpSpPr>
          <p:pic>
            <p:nvPicPr>
              <p:cNvPr id="209" name="גרפיקה 208" descr="ברק קו מיתאר">
                <a:extLst>
                  <a:ext uri="{FF2B5EF4-FFF2-40B4-BE49-F238E27FC236}">
                    <a16:creationId xmlns:a16="http://schemas.microsoft.com/office/drawing/2014/main" id="{AC48990C-8318-AFA5-C410-2432D52F5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673441" y="3290280"/>
                <a:ext cx="200073" cy="180000"/>
              </a:xfrm>
              <a:prstGeom prst="rect">
                <a:avLst/>
              </a:prstGeom>
            </p:spPr>
          </p:pic>
          <p:pic>
            <p:nvPicPr>
              <p:cNvPr id="210" name="גרפיקה 209" descr="אטום עם מילוי מלא">
                <a:extLst>
                  <a:ext uri="{FF2B5EF4-FFF2-40B4-BE49-F238E27FC236}">
                    <a16:creationId xmlns:a16="http://schemas.microsoft.com/office/drawing/2014/main" id="{523718BD-113F-1B1F-35B7-697975617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09986" y="3282742"/>
                <a:ext cx="200073" cy="180000"/>
              </a:xfrm>
              <a:prstGeom prst="rect">
                <a:avLst/>
              </a:prstGeom>
            </p:spPr>
          </p:pic>
          <p:pic>
            <p:nvPicPr>
              <p:cNvPr id="211" name="גרפיקה 210" descr="תג לב קו מיתאר">
                <a:extLst>
                  <a:ext uri="{FF2B5EF4-FFF2-40B4-BE49-F238E27FC236}">
                    <a16:creationId xmlns:a16="http://schemas.microsoft.com/office/drawing/2014/main" id="{A51C20F7-24E3-CC62-8438-F9C08C842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742267" y="3290392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12" name="תיבת טקסט 211">
                <a:extLst>
                  <a:ext uri="{FF2B5EF4-FFF2-40B4-BE49-F238E27FC236}">
                    <a16:creationId xmlns:a16="http://schemas.microsoft.com/office/drawing/2014/main" id="{6DF44A80-1AFE-5C26-1DC2-DAF4CF185A47}"/>
                  </a:ext>
                </a:extLst>
              </p:cNvPr>
              <p:cNvSpPr txBox="1"/>
              <p:nvPr/>
            </p:nvSpPr>
            <p:spPr>
              <a:xfrm>
                <a:off x="6668973" y="3478261"/>
                <a:ext cx="31002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/>
                  <a:t>100</a:t>
                </a:r>
              </a:p>
              <a:p>
                <a:pPr algn="ctr"/>
                <a:r>
                  <a:rPr lang="he-IL" sz="600"/>
                  <a:t>(</a:t>
                </a:r>
                <a:r>
                  <a:rPr lang="en-US" sz="600"/>
                  <a:t>+99</a:t>
                </a:r>
                <a:r>
                  <a:rPr lang="he-IL" sz="600"/>
                  <a:t>)</a:t>
                </a:r>
                <a:endParaRPr lang="en-US" sz="600"/>
              </a:p>
            </p:txBody>
          </p:sp>
          <p:sp>
            <p:nvSpPr>
              <p:cNvPr id="213" name="תיבת טקסט 212">
                <a:extLst>
                  <a:ext uri="{FF2B5EF4-FFF2-40B4-BE49-F238E27FC236}">
                    <a16:creationId xmlns:a16="http://schemas.microsoft.com/office/drawing/2014/main" id="{60DA858C-6DDF-911D-F345-034C988A817F}"/>
                  </a:ext>
                </a:extLst>
              </p:cNvPr>
              <p:cNvSpPr txBox="1"/>
              <p:nvPr/>
            </p:nvSpPr>
            <p:spPr>
              <a:xfrm>
                <a:off x="6304155" y="3484229"/>
                <a:ext cx="31002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/>
                  <a:t>100</a:t>
                </a:r>
              </a:p>
              <a:p>
                <a:pPr algn="ctr"/>
                <a:r>
                  <a:rPr lang="he-IL" sz="600"/>
                  <a:t>(</a:t>
                </a:r>
                <a:r>
                  <a:rPr lang="en-US" sz="600"/>
                  <a:t>+99</a:t>
                </a:r>
                <a:r>
                  <a:rPr lang="he-IL" sz="600"/>
                  <a:t>)</a:t>
                </a:r>
                <a:endParaRPr lang="en-US" sz="600"/>
              </a:p>
            </p:txBody>
          </p:sp>
          <p:sp>
            <p:nvSpPr>
              <p:cNvPr id="214" name="תיבת טקסט 213">
                <a:extLst>
                  <a:ext uri="{FF2B5EF4-FFF2-40B4-BE49-F238E27FC236}">
                    <a16:creationId xmlns:a16="http://schemas.microsoft.com/office/drawing/2014/main" id="{9F14F0D2-370D-BA64-B59F-F65999A4EB7E}"/>
                  </a:ext>
                </a:extLst>
              </p:cNvPr>
              <p:cNvSpPr txBox="1"/>
              <p:nvPr/>
            </p:nvSpPr>
            <p:spPr>
              <a:xfrm>
                <a:off x="5973400" y="3478261"/>
                <a:ext cx="31002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/>
                  <a:t>100</a:t>
                </a:r>
              </a:p>
              <a:p>
                <a:pPr algn="ctr"/>
                <a:r>
                  <a:rPr lang="he-IL" sz="600"/>
                  <a:t>(</a:t>
                </a:r>
                <a:r>
                  <a:rPr lang="en-US" sz="600"/>
                  <a:t>+99</a:t>
                </a:r>
                <a:r>
                  <a:rPr lang="he-IL" sz="600"/>
                  <a:t>)</a:t>
                </a:r>
                <a:endParaRPr lang="en-US" sz="600"/>
              </a:p>
            </p:txBody>
          </p:sp>
          <p:sp>
            <p:nvSpPr>
              <p:cNvPr id="215" name="תיבת טקסט 214">
                <a:extLst>
                  <a:ext uri="{FF2B5EF4-FFF2-40B4-BE49-F238E27FC236}">
                    <a16:creationId xmlns:a16="http://schemas.microsoft.com/office/drawing/2014/main" id="{F234FD08-D357-97F9-F99B-705E4AA4C0C2}"/>
                  </a:ext>
                </a:extLst>
              </p:cNvPr>
              <p:cNvSpPr txBox="1"/>
              <p:nvPr/>
            </p:nvSpPr>
            <p:spPr>
              <a:xfrm>
                <a:off x="5600957" y="3484228"/>
                <a:ext cx="31002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/>
                  <a:t>100</a:t>
                </a:r>
              </a:p>
              <a:p>
                <a:pPr algn="ctr"/>
                <a:r>
                  <a:rPr lang="he-IL" sz="600"/>
                  <a:t>(</a:t>
                </a:r>
                <a:r>
                  <a:rPr lang="en-US" sz="600"/>
                  <a:t>+99</a:t>
                </a:r>
                <a:r>
                  <a:rPr lang="he-IL" sz="600"/>
                  <a:t>)</a:t>
                </a:r>
                <a:endParaRPr lang="en-US" sz="600"/>
              </a:p>
            </p:txBody>
          </p:sp>
          <p:pic>
            <p:nvPicPr>
              <p:cNvPr id="216" name="גרפיקה 215" descr="זרוע שרירית קו מיתאר">
                <a:extLst>
                  <a:ext uri="{FF2B5EF4-FFF2-40B4-BE49-F238E27FC236}">
                    <a16:creationId xmlns:a16="http://schemas.microsoft.com/office/drawing/2014/main" id="{CEEFDB17-814F-CC85-0F8C-1CA0EC4F4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61440" y="3290280"/>
                <a:ext cx="200073" cy="180000"/>
              </a:xfrm>
              <a:prstGeom prst="rect">
                <a:avLst/>
              </a:prstGeom>
            </p:spPr>
          </p:pic>
        </p:grpSp>
      </p:grpSp>
      <p:sp>
        <p:nvSpPr>
          <p:cNvPr id="310" name="מלבן 309">
            <a:extLst>
              <a:ext uri="{FF2B5EF4-FFF2-40B4-BE49-F238E27FC236}">
                <a16:creationId xmlns:a16="http://schemas.microsoft.com/office/drawing/2014/main" id="{EF693670-7CA1-25A1-68C8-BAACF4F93EE9}"/>
              </a:ext>
            </a:extLst>
          </p:cNvPr>
          <p:cNvSpPr/>
          <p:nvPr/>
        </p:nvSpPr>
        <p:spPr>
          <a:xfrm>
            <a:off x="157019" y="1038799"/>
            <a:ext cx="1891788" cy="4495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1" name="גרפיקה 310" descr="חרב קו מיתאר">
            <a:extLst>
              <a:ext uri="{FF2B5EF4-FFF2-40B4-BE49-F238E27FC236}">
                <a16:creationId xmlns:a16="http://schemas.microsoft.com/office/drawing/2014/main" id="{77EBEA2A-667B-E2A6-0483-3278197C141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9602" y="1452490"/>
            <a:ext cx="1671606" cy="1477896"/>
          </a:xfrm>
          <a:prstGeom prst="rect">
            <a:avLst/>
          </a:prstGeom>
        </p:spPr>
      </p:pic>
      <p:sp>
        <p:nvSpPr>
          <p:cNvPr id="312" name="מלבן 311">
            <a:extLst>
              <a:ext uri="{FF2B5EF4-FFF2-40B4-BE49-F238E27FC236}">
                <a16:creationId xmlns:a16="http://schemas.microsoft.com/office/drawing/2014/main" id="{3399C559-D6A5-10D9-3AAA-212B644B8194}"/>
              </a:ext>
            </a:extLst>
          </p:cNvPr>
          <p:cNvSpPr/>
          <p:nvPr/>
        </p:nvSpPr>
        <p:spPr>
          <a:xfrm>
            <a:off x="244467" y="1177823"/>
            <a:ext cx="1701182" cy="1454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u="sng">
                <a:solidFill>
                  <a:schemeClr val="tx1"/>
                </a:solidFill>
              </a:rPr>
              <a:t>שם הפריט</a:t>
            </a:r>
            <a:endParaRPr lang="en-US" u="sng">
              <a:solidFill>
                <a:schemeClr val="tx1"/>
              </a:solidFill>
            </a:endParaRPr>
          </a:p>
        </p:txBody>
      </p:sp>
      <p:sp>
        <p:nvSpPr>
          <p:cNvPr id="314" name="מלבן 313">
            <a:extLst>
              <a:ext uri="{FF2B5EF4-FFF2-40B4-BE49-F238E27FC236}">
                <a16:creationId xmlns:a16="http://schemas.microsoft.com/office/drawing/2014/main" id="{B90B15A9-A9A9-A010-BEC5-EBE2B419120D}"/>
              </a:ext>
            </a:extLst>
          </p:cNvPr>
          <p:cNvSpPr/>
          <p:nvPr/>
        </p:nvSpPr>
        <p:spPr>
          <a:xfrm>
            <a:off x="245001" y="4938931"/>
            <a:ext cx="1731516" cy="469940"/>
          </a:xfrm>
          <a:prstGeom prst="rect">
            <a:avLst/>
          </a:prstGeom>
          <a:blipFill>
            <a:blip r:embed="rId3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400">
                <a:solidFill>
                  <a:schemeClr val="tx1"/>
                </a:solidFill>
              </a:rPr>
              <a:t>שדרג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6" name="קבוצה 315">
            <a:extLst>
              <a:ext uri="{FF2B5EF4-FFF2-40B4-BE49-F238E27FC236}">
                <a16:creationId xmlns:a16="http://schemas.microsoft.com/office/drawing/2014/main" id="{55F3F399-BD8C-98CD-6A8D-3DA540A44C11}"/>
              </a:ext>
            </a:extLst>
          </p:cNvPr>
          <p:cNvGrpSpPr/>
          <p:nvPr/>
        </p:nvGrpSpPr>
        <p:grpSpPr>
          <a:xfrm>
            <a:off x="109165" y="2918191"/>
            <a:ext cx="1939641" cy="1571941"/>
            <a:chOff x="5243779" y="4454584"/>
            <a:chExt cx="951319" cy="759460"/>
          </a:xfrm>
        </p:grpSpPr>
        <p:pic>
          <p:nvPicPr>
            <p:cNvPr id="317" name="גרפיקה 316" descr="תג לב קו מיתאר">
              <a:extLst>
                <a:ext uri="{FF2B5EF4-FFF2-40B4-BE49-F238E27FC236}">
                  <a16:creationId xmlns:a16="http://schemas.microsoft.com/office/drawing/2014/main" id="{042F0E0A-F4E4-0199-21F8-0C732D88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49031" y="4454584"/>
              <a:ext cx="180000" cy="180000"/>
            </a:xfrm>
            <a:prstGeom prst="rect">
              <a:avLst/>
            </a:prstGeom>
          </p:spPr>
        </p:pic>
        <p:sp>
          <p:nvSpPr>
            <p:cNvPr id="319" name="תיבת טקסט 318">
              <a:extLst>
                <a:ext uri="{FF2B5EF4-FFF2-40B4-BE49-F238E27FC236}">
                  <a16:creationId xmlns:a16="http://schemas.microsoft.com/office/drawing/2014/main" id="{19A07143-95E3-1838-9459-E1D3906BDDAC}"/>
                </a:ext>
              </a:extLst>
            </p:cNvPr>
            <p:cNvSpPr txBox="1"/>
            <p:nvPr/>
          </p:nvSpPr>
          <p:spPr>
            <a:xfrm>
              <a:off x="5663429" y="4651021"/>
              <a:ext cx="310027" cy="133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/>
                <a:t>100</a:t>
              </a:r>
            </a:p>
            <a:p>
              <a:pPr algn="ctr"/>
              <a:r>
                <a:rPr lang="he-IL" sz="900"/>
                <a:t>(</a:t>
              </a:r>
              <a:r>
                <a:rPr lang="en-US" sz="900"/>
                <a:t>+99</a:t>
              </a:r>
              <a:r>
                <a:rPr lang="he-IL" sz="900"/>
                <a:t>)</a:t>
              </a:r>
              <a:endParaRPr lang="en-US" sz="900"/>
            </a:p>
          </p:txBody>
        </p:sp>
        <p:grpSp>
          <p:nvGrpSpPr>
            <p:cNvPr id="320" name="קבוצה 319">
              <a:extLst>
                <a:ext uri="{FF2B5EF4-FFF2-40B4-BE49-F238E27FC236}">
                  <a16:creationId xmlns:a16="http://schemas.microsoft.com/office/drawing/2014/main" id="{FC26DC90-F2C6-86D8-6ED8-5160A84C35EE}"/>
                </a:ext>
              </a:extLst>
            </p:cNvPr>
            <p:cNvGrpSpPr/>
            <p:nvPr/>
          </p:nvGrpSpPr>
          <p:grpSpPr>
            <a:xfrm>
              <a:off x="5310138" y="4460279"/>
              <a:ext cx="403425" cy="181652"/>
              <a:chOff x="4614565" y="3997378"/>
              <a:chExt cx="403425" cy="181652"/>
            </a:xfrm>
          </p:grpSpPr>
          <p:pic>
            <p:nvPicPr>
              <p:cNvPr id="322" name="גרפיקה 321" descr="ברק קו מיתאר">
                <a:extLst>
                  <a:ext uri="{FF2B5EF4-FFF2-40B4-BE49-F238E27FC236}">
                    <a16:creationId xmlns:a16="http://schemas.microsoft.com/office/drawing/2014/main" id="{8DBC1A35-3C60-D33D-5632-5E2D47B74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14565" y="3997378"/>
                <a:ext cx="200073" cy="180000"/>
              </a:xfrm>
              <a:prstGeom prst="rect">
                <a:avLst/>
              </a:prstGeom>
            </p:spPr>
          </p:pic>
          <p:pic>
            <p:nvPicPr>
              <p:cNvPr id="323" name="גרפיקה 322" descr="אטום עם מילוי מלא">
                <a:extLst>
                  <a:ext uri="{FF2B5EF4-FFF2-40B4-BE49-F238E27FC236}">
                    <a16:creationId xmlns:a16="http://schemas.microsoft.com/office/drawing/2014/main" id="{2C8106A5-1CCB-F2CD-A2AC-58DF8B17A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17917" y="3999030"/>
                <a:ext cx="200073" cy="180000"/>
              </a:xfrm>
              <a:prstGeom prst="rect">
                <a:avLst/>
              </a:prstGeom>
            </p:spPr>
          </p:pic>
        </p:grpSp>
        <p:pic>
          <p:nvPicPr>
            <p:cNvPr id="321" name="גרפיקה 320" descr="זרוע שרירית קו מיתאר">
              <a:extLst>
                <a:ext uri="{FF2B5EF4-FFF2-40B4-BE49-F238E27FC236}">
                  <a16:creationId xmlns:a16="http://schemas.microsoft.com/office/drawing/2014/main" id="{55F6D28C-76A3-D853-CEE5-CCDAA439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7320" y="4460079"/>
              <a:ext cx="200073" cy="180000"/>
            </a:xfrm>
            <a:prstGeom prst="rect">
              <a:avLst/>
            </a:prstGeom>
          </p:spPr>
        </p:pic>
        <p:sp>
          <p:nvSpPr>
            <p:cNvPr id="326" name="תיבת טקסט 325">
              <a:extLst>
                <a:ext uri="{FF2B5EF4-FFF2-40B4-BE49-F238E27FC236}">
                  <a16:creationId xmlns:a16="http://schemas.microsoft.com/office/drawing/2014/main" id="{071DE636-4330-C8A3-F6E1-BD3EC2939E27}"/>
                </a:ext>
              </a:extLst>
            </p:cNvPr>
            <p:cNvSpPr txBox="1"/>
            <p:nvPr/>
          </p:nvSpPr>
          <p:spPr>
            <a:xfrm>
              <a:off x="5885071" y="4654445"/>
              <a:ext cx="310027" cy="133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/>
                <a:t>100</a:t>
              </a:r>
            </a:p>
            <a:p>
              <a:pPr algn="ctr"/>
              <a:r>
                <a:rPr lang="he-IL" sz="900"/>
                <a:t>(</a:t>
              </a:r>
              <a:r>
                <a:rPr lang="en-US" sz="900"/>
                <a:t>+99</a:t>
              </a:r>
              <a:r>
                <a:rPr lang="he-IL" sz="900"/>
                <a:t>)</a:t>
              </a:r>
              <a:endParaRPr lang="en-US" sz="900"/>
            </a:p>
          </p:txBody>
        </p:sp>
        <p:sp>
          <p:nvSpPr>
            <p:cNvPr id="327" name="תיבת טקסט 326">
              <a:extLst>
                <a:ext uri="{FF2B5EF4-FFF2-40B4-BE49-F238E27FC236}">
                  <a16:creationId xmlns:a16="http://schemas.microsoft.com/office/drawing/2014/main" id="{6B42D77C-1C5F-B42B-9A20-C7F00457A4A9}"/>
                </a:ext>
              </a:extLst>
            </p:cNvPr>
            <p:cNvSpPr txBox="1"/>
            <p:nvPr/>
          </p:nvSpPr>
          <p:spPr>
            <a:xfrm>
              <a:off x="5464523" y="4652568"/>
              <a:ext cx="310027" cy="133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/>
                <a:t>100</a:t>
              </a:r>
            </a:p>
            <a:p>
              <a:pPr algn="ctr"/>
              <a:r>
                <a:rPr lang="he-IL" sz="900"/>
                <a:t>(</a:t>
              </a:r>
              <a:r>
                <a:rPr lang="en-US" sz="900"/>
                <a:t>+99</a:t>
              </a:r>
              <a:r>
                <a:rPr lang="he-IL" sz="900"/>
                <a:t>)</a:t>
              </a:r>
              <a:endParaRPr lang="en-US" sz="900"/>
            </a:p>
          </p:txBody>
        </p:sp>
        <p:sp>
          <p:nvSpPr>
            <p:cNvPr id="328" name="תיבת טקסט 327">
              <a:extLst>
                <a:ext uri="{FF2B5EF4-FFF2-40B4-BE49-F238E27FC236}">
                  <a16:creationId xmlns:a16="http://schemas.microsoft.com/office/drawing/2014/main" id="{728EF2C1-8D36-9B57-2553-9E99310D9F6C}"/>
                </a:ext>
              </a:extLst>
            </p:cNvPr>
            <p:cNvSpPr txBox="1"/>
            <p:nvPr/>
          </p:nvSpPr>
          <p:spPr>
            <a:xfrm>
              <a:off x="5243779" y="4652602"/>
              <a:ext cx="310027" cy="133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/>
                <a:t>100</a:t>
              </a:r>
            </a:p>
            <a:p>
              <a:pPr algn="ctr"/>
              <a:r>
                <a:rPr lang="he-IL" sz="900"/>
                <a:t>(</a:t>
              </a:r>
              <a:r>
                <a:rPr lang="en-US" sz="900"/>
                <a:t>+99</a:t>
              </a:r>
              <a:r>
                <a:rPr lang="he-IL" sz="900"/>
                <a:t>)</a:t>
              </a:r>
              <a:endParaRPr lang="en-US" sz="900"/>
            </a:p>
          </p:txBody>
        </p:sp>
        <p:sp>
          <p:nvSpPr>
            <p:cNvPr id="337" name="תיבת טקסט 336">
              <a:extLst>
                <a:ext uri="{FF2B5EF4-FFF2-40B4-BE49-F238E27FC236}">
                  <a16:creationId xmlns:a16="http://schemas.microsoft.com/office/drawing/2014/main" id="{BAFCD17B-662F-C677-E597-665EC6629CFC}"/>
                </a:ext>
              </a:extLst>
            </p:cNvPr>
            <p:cNvSpPr txBox="1"/>
            <p:nvPr/>
          </p:nvSpPr>
          <p:spPr>
            <a:xfrm>
              <a:off x="5878954" y="5126954"/>
              <a:ext cx="310027" cy="66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/>
                <a:t>99</a:t>
              </a:r>
            </a:p>
          </p:txBody>
        </p:sp>
        <p:sp>
          <p:nvSpPr>
            <p:cNvPr id="338" name="תיבת טקסט 337">
              <a:extLst>
                <a:ext uri="{FF2B5EF4-FFF2-40B4-BE49-F238E27FC236}">
                  <a16:creationId xmlns:a16="http://schemas.microsoft.com/office/drawing/2014/main" id="{5D51D716-F119-CA89-C61E-D33296BAEABA}"/>
                </a:ext>
              </a:extLst>
            </p:cNvPr>
            <p:cNvSpPr txBox="1"/>
            <p:nvPr/>
          </p:nvSpPr>
          <p:spPr>
            <a:xfrm>
              <a:off x="5686068" y="5134674"/>
              <a:ext cx="310027" cy="66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/>
                <a:t>99</a:t>
              </a:r>
            </a:p>
          </p:txBody>
        </p:sp>
        <p:sp>
          <p:nvSpPr>
            <p:cNvPr id="339" name="תיבת טקסט 338">
              <a:extLst>
                <a:ext uri="{FF2B5EF4-FFF2-40B4-BE49-F238E27FC236}">
                  <a16:creationId xmlns:a16="http://schemas.microsoft.com/office/drawing/2014/main" id="{5C99B3AA-9730-E949-206E-CE171F1C60F6}"/>
                </a:ext>
              </a:extLst>
            </p:cNvPr>
            <p:cNvSpPr txBox="1"/>
            <p:nvPr/>
          </p:nvSpPr>
          <p:spPr>
            <a:xfrm>
              <a:off x="5464534" y="5147130"/>
              <a:ext cx="310027" cy="66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/>
                <a:t>99</a:t>
              </a:r>
            </a:p>
          </p:txBody>
        </p:sp>
        <p:sp>
          <p:nvSpPr>
            <p:cNvPr id="340" name="תיבת טקסט 339">
              <a:extLst>
                <a:ext uri="{FF2B5EF4-FFF2-40B4-BE49-F238E27FC236}">
                  <a16:creationId xmlns:a16="http://schemas.microsoft.com/office/drawing/2014/main" id="{8754D675-CC48-9D9C-D003-A558D2FB4FA1}"/>
                </a:ext>
              </a:extLst>
            </p:cNvPr>
            <p:cNvSpPr txBox="1"/>
            <p:nvPr/>
          </p:nvSpPr>
          <p:spPr>
            <a:xfrm>
              <a:off x="5246208" y="5143073"/>
              <a:ext cx="310027" cy="66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/>
                <a:t>99</a:t>
              </a:r>
            </a:p>
          </p:txBody>
        </p:sp>
      </p:grpSp>
      <p:pic>
        <p:nvPicPr>
          <p:cNvPr id="19" name="גרפיקה 18" descr="סמן קו מיתאר">
            <a:extLst>
              <a:ext uri="{FF2B5EF4-FFF2-40B4-BE49-F238E27FC236}">
                <a16:creationId xmlns:a16="http://schemas.microsoft.com/office/drawing/2014/main" id="{169A4DB8-85E9-C410-63B3-127F3305A9A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220398" y="2800017"/>
            <a:ext cx="580193" cy="608913"/>
          </a:xfrm>
          <a:prstGeom prst="rect">
            <a:avLst/>
          </a:prstGeom>
        </p:spPr>
      </p:pic>
      <p:pic>
        <p:nvPicPr>
          <p:cNvPr id="333" name="גרפיקה 332" descr="מטבעות קו מיתאר">
            <a:extLst>
              <a:ext uri="{FF2B5EF4-FFF2-40B4-BE49-F238E27FC236}">
                <a16:creationId xmlns:a16="http://schemas.microsoft.com/office/drawing/2014/main" id="{5780EBD9-3C62-58F8-9818-12034DEDDF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13165" y="3950356"/>
            <a:ext cx="408316" cy="374400"/>
          </a:xfrm>
          <a:prstGeom prst="rect">
            <a:avLst/>
          </a:prstGeom>
        </p:spPr>
      </p:pic>
      <p:pic>
        <p:nvPicPr>
          <p:cNvPr id="334" name="גרפיקה 333" descr="מטבעות קו מיתאר">
            <a:extLst>
              <a:ext uri="{FF2B5EF4-FFF2-40B4-BE49-F238E27FC236}">
                <a16:creationId xmlns:a16="http://schemas.microsoft.com/office/drawing/2014/main" id="{26C9AEDF-5502-41AC-3166-C84AC627E0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0759" y="3937656"/>
            <a:ext cx="408316" cy="374400"/>
          </a:xfrm>
          <a:prstGeom prst="rect">
            <a:avLst/>
          </a:prstGeom>
        </p:spPr>
      </p:pic>
      <p:pic>
        <p:nvPicPr>
          <p:cNvPr id="335" name="תמונה 334">
            <a:extLst>
              <a:ext uri="{FF2B5EF4-FFF2-40B4-BE49-F238E27FC236}">
                <a16:creationId xmlns:a16="http://schemas.microsoft.com/office/drawing/2014/main" id="{80A8B020-5AD3-9345-4544-9B802E010A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8336" y="3967183"/>
            <a:ext cx="395604" cy="374400"/>
          </a:xfrm>
          <a:prstGeom prst="rect">
            <a:avLst/>
          </a:prstGeom>
        </p:spPr>
      </p:pic>
      <p:pic>
        <p:nvPicPr>
          <p:cNvPr id="336" name="גרפיקה 335" descr="יהלום קו מיתאר">
            <a:extLst>
              <a:ext uri="{FF2B5EF4-FFF2-40B4-BE49-F238E27FC236}">
                <a16:creationId xmlns:a16="http://schemas.microsoft.com/office/drawing/2014/main" id="{5FD8AB08-3FDC-DC59-99BA-D2A46DF4AC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2299" y="3942090"/>
            <a:ext cx="408316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8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747324" y="1057559"/>
            <a:ext cx="1028700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גרפיקה 80" descr="עין קו מיתאר">
            <a:extLst>
              <a:ext uri="{FF2B5EF4-FFF2-40B4-BE49-F238E27FC236}">
                <a16:creationId xmlns:a16="http://schemas.microsoft.com/office/drawing/2014/main" id="{B1A37870-C1E3-7870-C1CB-BAA66B715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3" y="5753636"/>
            <a:ext cx="342000" cy="342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5B75C3E2-0F5E-3D44-1B9F-0B4CFCB8220B}"/>
              </a:ext>
            </a:extLst>
          </p:cNvPr>
          <p:cNvSpPr/>
          <p:nvPr/>
        </p:nvSpPr>
        <p:spPr>
          <a:xfrm>
            <a:off x="51246" y="75662"/>
            <a:ext cx="10409588" cy="56328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B8D33BD-D288-6CD8-DCD4-EA6EA1DED582}"/>
              </a:ext>
            </a:extLst>
          </p:cNvPr>
          <p:cNvGrpSpPr/>
          <p:nvPr/>
        </p:nvGrpSpPr>
        <p:grpSpPr>
          <a:xfrm>
            <a:off x="10440909" y="80684"/>
            <a:ext cx="1699845" cy="6725833"/>
            <a:chOff x="10440909" y="80684"/>
            <a:chExt cx="1699845" cy="672583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7F4F6588-21F1-0BD9-334F-3CC2EB991F77}"/>
                </a:ext>
              </a:extLst>
            </p:cNvPr>
            <p:cNvGrpSpPr/>
            <p:nvPr/>
          </p:nvGrpSpPr>
          <p:grpSpPr>
            <a:xfrm>
              <a:off x="10821804" y="5821997"/>
              <a:ext cx="1174581" cy="984520"/>
              <a:chOff x="5132016" y="1113448"/>
              <a:chExt cx="1174581" cy="984520"/>
            </a:xfrm>
          </p:grpSpPr>
          <p:pic>
            <p:nvPicPr>
              <p:cNvPr id="15" name="גרפיקה 14" descr="אש קו מיתאר">
                <a:extLst>
                  <a:ext uri="{FF2B5EF4-FFF2-40B4-BE49-F238E27FC236}">
                    <a16:creationId xmlns:a16="http://schemas.microsoft.com/office/drawing/2014/main" id="{34783715-3CF2-E6F5-1BF0-5BF8E41C2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337407" y="1113448"/>
                <a:ext cx="702761" cy="666112"/>
              </a:xfrm>
              <a:prstGeom prst="rect">
                <a:avLst/>
              </a:prstGeom>
            </p:spPr>
          </p:pic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92B6AAF5-AC6B-FDE5-8E1B-3A2DA08FE45C}"/>
                  </a:ext>
                </a:extLst>
              </p:cNvPr>
              <p:cNvSpPr txBox="1"/>
              <p:nvPr/>
            </p:nvSpPr>
            <p:spPr>
              <a:xfrm>
                <a:off x="5132016" y="1726805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sp>
        <p:nvSpPr>
          <p:cNvPr id="94" name="תיבת טקסט 93">
            <a:extLst>
              <a:ext uri="{FF2B5EF4-FFF2-40B4-BE49-F238E27FC236}">
                <a16:creationId xmlns:a16="http://schemas.microsoft.com/office/drawing/2014/main" id="{0093EF01-AF13-4D87-A120-8DC92201DFA2}"/>
              </a:ext>
            </a:extLst>
          </p:cNvPr>
          <p:cNvSpPr txBox="1"/>
          <p:nvPr/>
        </p:nvSpPr>
        <p:spPr>
          <a:xfrm>
            <a:off x="577681" y="5910290"/>
            <a:ext cx="2756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b="1" u="sng"/>
              <a:t>משימה פעילה:</a:t>
            </a:r>
            <a:br>
              <a:rPr lang="en-US" sz="1400" u="sng"/>
            </a:br>
            <a:r>
              <a:rPr lang="he-IL" sz="1400">
                <a:solidFill>
                  <a:schemeClr val="tx2"/>
                </a:solidFill>
              </a:rPr>
              <a:t>אין משימה פעילה. אנא בחר משימה מלוח המשימות</a:t>
            </a:r>
            <a:endParaRPr lang="en-US" sz="1400" i="1">
              <a:solidFill>
                <a:schemeClr val="tx2"/>
              </a:solidFill>
            </a:endParaRPr>
          </a:p>
        </p:txBody>
      </p:sp>
      <p:grpSp>
        <p:nvGrpSpPr>
          <p:cNvPr id="95" name="קבוצה 94">
            <a:extLst>
              <a:ext uri="{FF2B5EF4-FFF2-40B4-BE49-F238E27FC236}">
                <a16:creationId xmlns:a16="http://schemas.microsoft.com/office/drawing/2014/main" id="{FCBAA86F-7474-A3C7-87AC-A8F6756E0FEA}"/>
              </a:ext>
            </a:extLst>
          </p:cNvPr>
          <p:cNvGrpSpPr/>
          <p:nvPr/>
        </p:nvGrpSpPr>
        <p:grpSpPr>
          <a:xfrm>
            <a:off x="9321971" y="5784408"/>
            <a:ext cx="931425" cy="1041460"/>
            <a:chOff x="9321971" y="5784408"/>
            <a:chExt cx="931425" cy="1041460"/>
          </a:xfrm>
        </p:grpSpPr>
        <p:pic>
          <p:nvPicPr>
            <p:cNvPr id="96" name="גרפיקה 95" descr="פאזל קו מיתאר">
              <a:extLst>
                <a:ext uri="{FF2B5EF4-FFF2-40B4-BE49-F238E27FC236}">
                  <a16:creationId xmlns:a16="http://schemas.microsoft.com/office/drawing/2014/main" id="{007A0338-9759-136A-138E-0FA2D5901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321971" y="5784408"/>
              <a:ext cx="931425" cy="931425"/>
            </a:xfrm>
            <a:prstGeom prst="rect">
              <a:avLst/>
            </a:prstGeom>
          </p:spPr>
        </p:pic>
        <p:sp>
          <p:nvSpPr>
            <p:cNvPr id="97" name="תיבת טקסט 96">
              <a:extLst>
                <a:ext uri="{FF2B5EF4-FFF2-40B4-BE49-F238E27FC236}">
                  <a16:creationId xmlns:a16="http://schemas.microsoft.com/office/drawing/2014/main" id="{496BB4AB-4585-15A4-2B73-8687C918B081}"/>
                </a:ext>
              </a:extLst>
            </p:cNvPr>
            <p:cNvSpPr txBox="1"/>
            <p:nvPr/>
          </p:nvSpPr>
          <p:spPr>
            <a:xfrm>
              <a:off x="9358192" y="6548869"/>
              <a:ext cx="858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200"/>
                <a:t>מפה</a:t>
              </a:r>
              <a:endParaRPr lang="en-US"/>
            </a:p>
          </p:txBody>
        </p:sp>
      </p:grpSp>
      <p:sp>
        <p:nvSpPr>
          <p:cNvPr id="93" name="תיבת טקסט 92">
            <a:extLst>
              <a:ext uri="{FF2B5EF4-FFF2-40B4-BE49-F238E27FC236}">
                <a16:creationId xmlns:a16="http://schemas.microsoft.com/office/drawing/2014/main" id="{C99F6297-42BA-A44F-A1E4-D0D6CE734BF6}"/>
              </a:ext>
            </a:extLst>
          </p:cNvPr>
          <p:cNvSpPr txBox="1"/>
          <p:nvPr/>
        </p:nvSpPr>
        <p:spPr>
          <a:xfrm>
            <a:off x="2033180" y="312282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/>
              <a:t>PVP</a:t>
            </a:r>
          </a:p>
        </p:txBody>
      </p:sp>
      <p:grpSp>
        <p:nvGrpSpPr>
          <p:cNvPr id="220" name="קבוצה 219">
            <a:extLst>
              <a:ext uri="{FF2B5EF4-FFF2-40B4-BE49-F238E27FC236}">
                <a16:creationId xmlns:a16="http://schemas.microsoft.com/office/drawing/2014/main" id="{3958ACB7-A732-B1AC-83A2-737D099C5940}"/>
              </a:ext>
            </a:extLst>
          </p:cNvPr>
          <p:cNvGrpSpPr/>
          <p:nvPr/>
        </p:nvGrpSpPr>
        <p:grpSpPr>
          <a:xfrm>
            <a:off x="85743" y="147959"/>
            <a:ext cx="1526345" cy="390584"/>
            <a:chOff x="-12442" y="-25270"/>
            <a:chExt cx="1526345" cy="390584"/>
          </a:xfrm>
        </p:grpSpPr>
        <p:pic>
          <p:nvPicPr>
            <p:cNvPr id="61" name="גרפיקה 60" descr="כוח קו מיתאר">
              <a:extLst>
                <a:ext uri="{FF2B5EF4-FFF2-40B4-BE49-F238E27FC236}">
                  <a16:creationId xmlns:a16="http://schemas.microsoft.com/office/drawing/2014/main" id="{C754F3F5-D02F-D1A2-8ED3-C42F5EF95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62" name="גרפיקה 61" descr="מוסיקה קו מיתאר">
              <a:extLst>
                <a:ext uri="{FF2B5EF4-FFF2-40B4-BE49-F238E27FC236}">
                  <a16:creationId xmlns:a16="http://schemas.microsoft.com/office/drawing/2014/main" id="{F6598766-8BDB-413F-DD43-69C38778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63" name="גרפיקה 62" descr="צליל בינוני קו מיתאר">
              <a:extLst>
                <a:ext uri="{FF2B5EF4-FFF2-40B4-BE49-F238E27FC236}">
                  <a16:creationId xmlns:a16="http://schemas.microsoft.com/office/drawing/2014/main" id="{0CF7A241-3CDA-0FC5-EEB9-10CCEEEE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64" name="גרפיקה 63" descr="הגדרות עם מילוי מלא">
              <a:extLst>
                <a:ext uri="{FF2B5EF4-FFF2-40B4-BE49-F238E27FC236}">
                  <a16:creationId xmlns:a16="http://schemas.microsoft.com/office/drawing/2014/main" id="{CB94553F-6AA7-96FF-14A4-51B93E31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  <p:graphicFrame>
        <p:nvGraphicFramePr>
          <p:cNvPr id="10" name="טבלה 10">
            <a:extLst>
              <a:ext uri="{FF2B5EF4-FFF2-40B4-BE49-F238E27FC236}">
                <a16:creationId xmlns:a16="http://schemas.microsoft.com/office/drawing/2014/main" id="{8A1709A7-30DB-49AC-4058-1815E408E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267709"/>
              </p:ext>
            </p:extLst>
          </p:nvPr>
        </p:nvGraphicFramePr>
        <p:xfrm>
          <a:off x="3884595" y="907079"/>
          <a:ext cx="6055154" cy="4442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031">
                  <a:extLst>
                    <a:ext uri="{9D8B030D-6E8A-4147-A177-3AD203B41FA5}">
                      <a16:colId xmlns:a16="http://schemas.microsoft.com/office/drawing/2014/main" val="1008625580"/>
                    </a:ext>
                  </a:extLst>
                </a:gridCol>
                <a:gridCol w="1087322">
                  <a:extLst>
                    <a:ext uri="{9D8B030D-6E8A-4147-A177-3AD203B41FA5}">
                      <a16:colId xmlns:a16="http://schemas.microsoft.com/office/drawing/2014/main" val="3507295870"/>
                    </a:ext>
                  </a:extLst>
                </a:gridCol>
                <a:gridCol w="993001">
                  <a:extLst>
                    <a:ext uri="{9D8B030D-6E8A-4147-A177-3AD203B41FA5}">
                      <a16:colId xmlns:a16="http://schemas.microsoft.com/office/drawing/2014/main" val="413005730"/>
                    </a:ext>
                  </a:extLst>
                </a:gridCol>
                <a:gridCol w="1552769">
                  <a:extLst>
                    <a:ext uri="{9D8B030D-6E8A-4147-A177-3AD203B41FA5}">
                      <a16:colId xmlns:a16="http://schemas.microsoft.com/office/drawing/2014/main" val="2297110683"/>
                    </a:ext>
                  </a:extLst>
                </a:gridCol>
                <a:gridCol w="1211031">
                  <a:extLst>
                    <a:ext uri="{9D8B030D-6E8A-4147-A177-3AD203B41FA5}">
                      <a16:colId xmlns:a16="http://schemas.microsoft.com/office/drawing/2014/main" val="59648037"/>
                    </a:ext>
                  </a:extLst>
                </a:gridCol>
              </a:tblGrid>
              <a:tr h="621011">
                <a:tc>
                  <a:txBody>
                    <a:bodyPr/>
                    <a:lstStyle/>
                    <a:p>
                      <a:pPr algn="ctr"/>
                      <a:endParaRPr lang="en-US" sz="1600" u="sng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u="sng">
                          <a:solidFill>
                            <a:schemeClr val="tx1"/>
                          </a:solidFill>
                        </a:rPr>
                        <a:t>סטטוס</a:t>
                      </a:r>
                      <a:endParaRPr lang="en-US" sz="1600" u="sng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u="sng">
                          <a:solidFill>
                            <a:schemeClr val="tx1"/>
                          </a:solidFill>
                        </a:rPr>
                        <a:t>סכום ערבון</a:t>
                      </a:r>
                      <a:endParaRPr lang="en-US" sz="1600" u="sng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u="sng">
                          <a:solidFill>
                            <a:schemeClr val="tx1"/>
                          </a:solidFill>
                        </a:rPr>
                        <a:t>פותח החדר</a:t>
                      </a:r>
                      <a:endParaRPr lang="en-US" sz="1600" u="sng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u="sng">
                          <a:solidFill>
                            <a:schemeClr val="tx1"/>
                          </a:solidFill>
                        </a:rPr>
                        <a:t>שם החדר:</a:t>
                      </a:r>
                      <a:r>
                        <a:rPr lang="en-US" sz="1600" u="sng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247827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>
                          <a:solidFill>
                            <a:schemeClr val="tx1"/>
                          </a:solidFill>
                        </a:rPr>
                        <a:t>פנוי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bananXQZ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200">
                          <a:solidFill>
                            <a:schemeClr val="tx1"/>
                          </a:solidFill>
                        </a:rPr>
                        <a:t>שם חדר 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36952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12778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28205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642667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19412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43565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44606"/>
                  </a:ext>
                </a:extLst>
              </a:tr>
            </a:tbl>
          </a:graphicData>
        </a:graphic>
      </p:graphicFrame>
      <p:pic>
        <p:nvPicPr>
          <p:cNvPr id="12" name="גרפיקה 11" descr="מטבעות קו מיתאר">
            <a:extLst>
              <a:ext uri="{FF2B5EF4-FFF2-40B4-BE49-F238E27FC236}">
                <a16:creationId xmlns:a16="http://schemas.microsoft.com/office/drawing/2014/main" id="{AA058679-5E4E-45AA-7D5A-15C98B2E48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95818" y="1656006"/>
            <a:ext cx="274054" cy="251289"/>
          </a:xfrm>
          <a:prstGeom prst="rect">
            <a:avLst/>
          </a:prstGeom>
        </p:spPr>
      </p:pic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BB966F3C-4CCE-5ACB-7238-4D5C00EE5E2F}"/>
              </a:ext>
            </a:extLst>
          </p:cNvPr>
          <p:cNvSpPr/>
          <p:nvPr/>
        </p:nvSpPr>
        <p:spPr>
          <a:xfrm>
            <a:off x="4043651" y="1601436"/>
            <a:ext cx="852466" cy="369392"/>
          </a:xfrm>
          <a:prstGeom prst="roundRect">
            <a:avLst/>
          </a:prstGeom>
          <a:blipFill>
            <a:blip r:embed="rId3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כנס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C512CA0F-55AE-374C-A82E-F206EA13F21A}"/>
              </a:ext>
            </a:extLst>
          </p:cNvPr>
          <p:cNvSpPr txBox="1"/>
          <p:nvPr/>
        </p:nvSpPr>
        <p:spPr>
          <a:xfrm>
            <a:off x="642800" y="2336282"/>
            <a:ext cx="261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/>
              <a:t>+</a:t>
            </a:r>
            <a:br>
              <a:rPr lang="en-US" sz="1100"/>
            </a:br>
            <a:r>
              <a:rPr lang="he-IL" sz="1100"/>
              <a:t>-</a:t>
            </a:r>
            <a:endParaRPr lang="en-US" sz="1100"/>
          </a:p>
        </p:txBody>
      </p:sp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6F57FFAA-64DC-36AC-7AF5-15D503EC1983}"/>
              </a:ext>
            </a:extLst>
          </p:cNvPr>
          <p:cNvGrpSpPr/>
          <p:nvPr/>
        </p:nvGrpSpPr>
        <p:grpSpPr>
          <a:xfrm>
            <a:off x="249764" y="907080"/>
            <a:ext cx="3496851" cy="4416518"/>
            <a:chOff x="249764" y="907080"/>
            <a:chExt cx="4128385" cy="4416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מלבן 99">
                  <a:extLst>
                    <a:ext uri="{FF2B5EF4-FFF2-40B4-BE49-F238E27FC236}">
                      <a16:creationId xmlns:a16="http://schemas.microsoft.com/office/drawing/2014/main" id="{AEB3AFB7-E663-8320-DD40-9867E0597445}"/>
                    </a:ext>
                  </a:extLst>
                </p:cNvPr>
                <p:cNvSpPr/>
                <p:nvPr/>
              </p:nvSpPr>
              <p:spPr>
                <a:xfrm>
                  <a:off x="249764" y="907080"/>
                  <a:ext cx="4128385" cy="441651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825F15A7-03F4-43D7-82C5-3E23DA2F108C}" type="mathplaceholder">
                          <a:rPr lang="en-US" i="1" smtClean="0">
                            <a:latin typeface="Cambria Math" panose="02040503050406030204" pitchFamily="18" charset="0"/>
                          </a:rPr>
                          <a:t>הקלד</a:t>
                        </a:fld>
                        <a:fld id="{825F15A7-03F4-43D7-82C5-3E23DA2F108C}" type="mathplaceholder">
                          <a:rPr lang="en-US" i="1" smtClean="0">
                            <a:latin typeface="Cambria Math" panose="02040503050406030204" pitchFamily="18" charset="0"/>
                          </a:rPr>
                          <a:t> </a:t>
                        </a:fld>
                        <a:fld id="{825F15A7-03F4-43D7-82C5-3E23DA2F108C}" type="mathplaceholder">
                          <a:rPr lang="en-US" i="1" smtClean="0">
                            <a:latin typeface="Cambria Math" panose="02040503050406030204" pitchFamily="18" charset="0"/>
                          </a:rPr>
                          <a:t>משוואה</a:t>
                        </a:fld>
                        <a:fld id="{825F15A7-03F4-43D7-82C5-3E23DA2F108C}" type="mathplaceholder">
                          <a:rPr lang="en-US" i="1" smtClean="0">
                            <a:latin typeface="Cambria Math" panose="02040503050406030204" pitchFamily="18" charset="0"/>
                          </a:rPr>
                          <a:t> </a:t>
                        </a:fld>
                        <a:fld id="{825F15A7-03F4-43D7-82C5-3E23DA2F108C}" type="mathplaceholder">
                          <a:rPr lang="en-US" i="1" smtClean="0">
                            <a:latin typeface="Cambria Math" panose="02040503050406030204" pitchFamily="18" charset="0"/>
                          </a:rPr>
                          <a:t>כאן</a:t>
                        </a:fld>
                        <a:fld id="{825F15A7-03F4-43D7-82C5-3E23DA2F108C}" type="mathplaceholder">
                          <a:rPr lang="en-US" i="1" smtClean="0">
                            <a:latin typeface="Cambria Math" panose="02040503050406030204" pitchFamily="18" charset="0"/>
                          </a:rPr>
                          <a:t>.</a:t>
                        </a:fl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מלבן 99">
                  <a:extLst>
                    <a:ext uri="{FF2B5EF4-FFF2-40B4-BE49-F238E27FC236}">
                      <a16:creationId xmlns:a16="http://schemas.microsoft.com/office/drawing/2014/main" id="{AEB3AFB7-E663-8320-DD40-9867E05974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64" y="907080"/>
                  <a:ext cx="4128385" cy="4416518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98D53349-3C45-BD0B-3AA0-FAC1BC1C9CF2}"/>
                </a:ext>
              </a:extLst>
            </p:cNvPr>
            <p:cNvSpPr txBox="1"/>
            <p:nvPr/>
          </p:nvSpPr>
          <p:spPr>
            <a:xfrm>
              <a:off x="508990" y="1043892"/>
              <a:ext cx="3471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u="sng"/>
                <a:t>פתיחת חדר:</a:t>
              </a:r>
              <a:endParaRPr lang="en-US" u="sng"/>
            </a:p>
          </p:txBody>
        </p:sp>
        <p:sp>
          <p:nvSpPr>
            <p:cNvPr id="19" name="תיבת טקסט 18">
              <a:extLst>
                <a:ext uri="{FF2B5EF4-FFF2-40B4-BE49-F238E27FC236}">
                  <a16:creationId xmlns:a16="http://schemas.microsoft.com/office/drawing/2014/main" id="{16911492-CEAD-0D15-7EF3-6129C25ED11D}"/>
                </a:ext>
              </a:extLst>
            </p:cNvPr>
            <p:cNvSpPr txBox="1"/>
            <p:nvPr/>
          </p:nvSpPr>
          <p:spPr>
            <a:xfrm>
              <a:off x="2740902" y="1485063"/>
              <a:ext cx="1538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/>
                <a:t>שם החדר:</a:t>
              </a:r>
              <a:endParaRPr lang="en-US"/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851E6EB-EDF2-E493-5D4B-7E0A15E1539C}"/>
                </a:ext>
              </a:extLst>
            </p:cNvPr>
            <p:cNvSpPr/>
            <p:nvPr/>
          </p:nvSpPr>
          <p:spPr>
            <a:xfrm>
              <a:off x="655320" y="1514045"/>
              <a:ext cx="2102082" cy="311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he-IL" sz="1200" dirty="0">
                  <a:solidFill>
                    <a:schemeClr val="tx1"/>
                  </a:solidFill>
                </a:rPr>
                <a:t>שם חדר 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E4123A8C-7D7E-BF04-65D3-1B00793E9DF9}"/>
                </a:ext>
              </a:extLst>
            </p:cNvPr>
            <p:cNvSpPr txBox="1"/>
            <p:nvPr/>
          </p:nvSpPr>
          <p:spPr>
            <a:xfrm>
              <a:off x="2758836" y="1914606"/>
              <a:ext cx="1538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/>
                <a:t>סכום ערבון:</a:t>
              </a:r>
              <a:endParaRPr lang="en-US"/>
            </a:p>
          </p:txBody>
        </p: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D60D90A8-B2D2-7D6A-9941-CC526B6770A7}"/>
                </a:ext>
              </a:extLst>
            </p:cNvPr>
            <p:cNvSpPr/>
            <p:nvPr/>
          </p:nvSpPr>
          <p:spPr>
            <a:xfrm>
              <a:off x="1202248" y="1944821"/>
              <a:ext cx="1538655" cy="311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he-IL">
                  <a:solidFill>
                    <a:schemeClr val="tx1"/>
                  </a:solidFill>
                </a:rPr>
                <a:t>15</a:t>
              </a: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0" name="קבוצה 39">
              <a:extLst>
                <a:ext uri="{FF2B5EF4-FFF2-40B4-BE49-F238E27FC236}">
                  <a16:creationId xmlns:a16="http://schemas.microsoft.com/office/drawing/2014/main" id="{E68FAE04-BFC7-FA70-7B06-3C75D7A1B55B}"/>
                </a:ext>
              </a:extLst>
            </p:cNvPr>
            <p:cNvGrpSpPr/>
            <p:nvPr/>
          </p:nvGrpSpPr>
          <p:grpSpPr>
            <a:xfrm>
              <a:off x="654301" y="1935314"/>
              <a:ext cx="500084" cy="342000"/>
              <a:chOff x="2497568" y="3269144"/>
              <a:chExt cx="500084" cy="342000"/>
            </a:xfrm>
          </p:grpSpPr>
          <p:sp>
            <p:nvSpPr>
              <p:cNvPr id="29" name="מלבן 28">
                <a:extLst>
                  <a:ext uri="{FF2B5EF4-FFF2-40B4-BE49-F238E27FC236}">
                    <a16:creationId xmlns:a16="http://schemas.microsoft.com/office/drawing/2014/main" id="{769BE800-7DAC-2A8F-5556-A81F59417765}"/>
                  </a:ext>
                </a:extLst>
              </p:cNvPr>
              <p:cNvSpPr/>
              <p:nvPr/>
            </p:nvSpPr>
            <p:spPr>
              <a:xfrm>
                <a:off x="2497568" y="3273315"/>
                <a:ext cx="486669" cy="31136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קבוצה 36">
                <a:extLst>
                  <a:ext uri="{FF2B5EF4-FFF2-40B4-BE49-F238E27FC236}">
                    <a16:creationId xmlns:a16="http://schemas.microsoft.com/office/drawing/2014/main" id="{974F689A-C629-0241-DE47-E0015DEF0F4B}"/>
                  </a:ext>
                </a:extLst>
              </p:cNvPr>
              <p:cNvGrpSpPr/>
              <p:nvPr/>
            </p:nvGrpSpPr>
            <p:grpSpPr>
              <a:xfrm>
                <a:off x="2510318" y="3269144"/>
                <a:ext cx="487334" cy="342000"/>
                <a:chOff x="2510318" y="3269144"/>
                <a:chExt cx="487334" cy="342000"/>
              </a:xfrm>
            </p:grpSpPr>
            <p:pic>
              <p:nvPicPr>
                <p:cNvPr id="31" name="גרפיקה 30" descr="תוו ^ כלפי מטה עם מילוי מלא">
                  <a:extLst>
                    <a:ext uri="{FF2B5EF4-FFF2-40B4-BE49-F238E27FC236}">
                      <a16:creationId xmlns:a16="http://schemas.microsoft.com/office/drawing/2014/main" id="{029BE247-5D09-AB2C-4791-6011F41046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9611" y="3269144"/>
                  <a:ext cx="228041" cy="342000"/>
                </a:xfrm>
                <a:prstGeom prst="rect">
                  <a:avLst/>
                </a:prstGeom>
              </p:spPr>
            </p:pic>
            <p:pic>
              <p:nvPicPr>
                <p:cNvPr id="32" name="גרפיקה 31" descr="מטבעות קו מיתאר">
                  <a:extLst>
                    <a:ext uri="{FF2B5EF4-FFF2-40B4-BE49-F238E27FC236}">
                      <a16:creationId xmlns:a16="http://schemas.microsoft.com/office/drawing/2014/main" id="{3455D454-A8E8-CABF-44CA-A032700F96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0318" y="3314500"/>
                  <a:ext cx="274054" cy="251289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תיבת טקסט 43">
              <a:extLst>
                <a:ext uri="{FF2B5EF4-FFF2-40B4-BE49-F238E27FC236}">
                  <a16:creationId xmlns:a16="http://schemas.microsoft.com/office/drawing/2014/main" id="{F14A6B69-8A8D-FD9D-8130-7C0A2EB5DD47}"/>
                </a:ext>
              </a:extLst>
            </p:cNvPr>
            <p:cNvSpPr txBox="1"/>
            <p:nvPr/>
          </p:nvSpPr>
          <p:spPr>
            <a:xfrm>
              <a:off x="2695704" y="2387031"/>
              <a:ext cx="1538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/>
                <a:t>עבור דרגה:</a:t>
              </a:r>
              <a:endParaRPr lang="en-US"/>
            </a:p>
          </p:txBody>
        </p:sp>
        <p:sp>
          <p:nvSpPr>
            <p:cNvPr id="47" name="מלבן 46">
              <a:extLst>
                <a:ext uri="{FF2B5EF4-FFF2-40B4-BE49-F238E27FC236}">
                  <a16:creationId xmlns:a16="http://schemas.microsoft.com/office/drawing/2014/main" id="{BE27D7D4-1FC4-B98D-854D-5BA82759FDCF}"/>
                </a:ext>
              </a:extLst>
            </p:cNvPr>
            <p:cNvSpPr/>
            <p:nvPr/>
          </p:nvSpPr>
          <p:spPr>
            <a:xfrm>
              <a:off x="654301" y="2387031"/>
              <a:ext cx="2103101" cy="311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he-IL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מלבן: פינות מעוגלות 48">
              <a:extLst>
                <a:ext uri="{FF2B5EF4-FFF2-40B4-BE49-F238E27FC236}">
                  <a16:creationId xmlns:a16="http://schemas.microsoft.com/office/drawing/2014/main" id="{D8CE302C-F2AA-CA59-A8CB-F6DB54D54489}"/>
                </a:ext>
              </a:extLst>
            </p:cNvPr>
            <p:cNvSpPr/>
            <p:nvPr/>
          </p:nvSpPr>
          <p:spPr>
            <a:xfrm>
              <a:off x="625735" y="2871232"/>
              <a:ext cx="3510776" cy="417767"/>
            </a:xfrm>
            <a:prstGeom prst="roundRect">
              <a:avLst/>
            </a:prstGeom>
            <a:blipFill>
              <a:blip r:embed="rId3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פתח חדר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1" name="גרפיקה 50" descr="הקודם עם מילוי מלא">
            <a:extLst>
              <a:ext uri="{FF2B5EF4-FFF2-40B4-BE49-F238E27FC236}">
                <a16:creationId xmlns:a16="http://schemas.microsoft.com/office/drawing/2014/main" id="{A11E80BC-DB11-1E04-FEDA-B3E27AB49E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25787" y="-94103"/>
            <a:ext cx="961121" cy="961121"/>
          </a:xfrm>
          <a:prstGeom prst="rect">
            <a:avLst/>
          </a:prstGeom>
        </p:spPr>
      </p:pic>
      <p:pic>
        <p:nvPicPr>
          <p:cNvPr id="52" name="Picture 10">
            <a:extLst>
              <a:ext uri="{FF2B5EF4-FFF2-40B4-BE49-F238E27FC236}">
                <a16:creationId xmlns:a16="http://schemas.microsoft.com/office/drawing/2014/main" id="{73D028EC-D648-06CD-7570-1FAAC4738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4" t="6969" r="20772" b="7618"/>
          <a:stretch/>
        </p:blipFill>
        <p:spPr bwMode="auto">
          <a:xfrm>
            <a:off x="9994697" y="1514908"/>
            <a:ext cx="347242" cy="383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748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747324" y="1057559"/>
            <a:ext cx="1028700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גרפיקה 80" descr="עין קו מיתאר">
            <a:extLst>
              <a:ext uri="{FF2B5EF4-FFF2-40B4-BE49-F238E27FC236}">
                <a16:creationId xmlns:a16="http://schemas.microsoft.com/office/drawing/2014/main" id="{B1A37870-C1E3-7870-C1CB-BAA66B715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3" y="5753636"/>
            <a:ext cx="342000" cy="342000"/>
          </a:xfrm>
          <a:prstGeom prst="rect">
            <a:avLst/>
          </a:prstGeom>
        </p:spPr>
      </p:pic>
      <p:grpSp>
        <p:nvGrpSpPr>
          <p:cNvPr id="92" name="קבוצה 91">
            <a:extLst>
              <a:ext uri="{FF2B5EF4-FFF2-40B4-BE49-F238E27FC236}">
                <a16:creationId xmlns:a16="http://schemas.microsoft.com/office/drawing/2014/main" id="{11460DE0-0DEE-6689-54C1-F73517170386}"/>
              </a:ext>
            </a:extLst>
          </p:cNvPr>
          <p:cNvGrpSpPr/>
          <p:nvPr/>
        </p:nvGrpSpPr>
        <p:grpSpPr>
          <a:xfrm>
            <a:off x="10440909" y="80684"/>
            <a:ext cx="1699845" cy="6725833"/>
            <a:chOff x="10440909" y="80684"/>
            <a:chExt cx="1699845" cy="672583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91" name="קבוצה 90">
              <a:extLst>
                <a:ext uri="{FF2B5EF4-FFF2-40B4-BE49-F238E27FC236}">
                  <a16:creationId xmlns:a16="http://schemas.microsoft.com/office/drawing/2014/main" id="{E0BBAA64-B9C8-0382-EEFC-EBD20990F861}"/>
                </a:ext>
              </a:extLst>
            </p:cNvPr>
            <p:cNvGrpSpPr/>
            <p:nvPr/>
          </p:nvGrpSpPr>
          <p:grpSpPr>
            <a:xfrm>
              <a:off x="10821804" y="5821997"/>
              <a:ext cx="1174581" cy="984520"/>
              <a:chOff x="5132016" y="1113448"/>
              <a:chExt cx="1174581" cy="984520"/>
            </a:xfrm>
          </p:grpSpPr>
          <p:pic>
            <p:nvPicPr>
              <p:cNvPr id="89" name="גרפיקה 88" descr="אש קו מיתאר">
                <a:extLst>
                  <a:ext uri="{FF2B5EF4-FFF2-40B4-BE49-F238E27FC236}">
                    <a16:creationId xmlns:a16="http://schemas.microsoft.com/office/drawing/2014/main" id="{814E487E-5A49-E8FA-AB04-493FF9553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337407" y="1113448"/>
                <a:ext cx="702761" cy="666112"/>
              </a:xfrm>
              <a:prstGeom prst="rect">
                <a:avLst/>
              </a:prstGeom>
            </p:spPr>
          </p:pic>
          <p:sp>
            <p:nvSpPr>
              <p:cNvPr id="90" name="תיבת טקסט 89">
                <a:extLst>
                  <a:ext uri="{FF2B5EF4-FFF2-40B4-BE49-F238E27FC236}">
                    <a16:creationId xmlns:a16="http://schemas.microsoft.com/office/drawing/2014/main" id="{B58A267D-0B24-5031-E51C-98431A31D696}"/>
                  </a:ext>
                </a:extLst>
              </p:cNvPr>
              <p:cNvSpPr txBox="1"/>
              <p:nvPr/>
            </p:nvSpPr>
            <p:spPr>
              <a:xfrm>
                <a:off x="5132016" y="1726805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grpSp>
        <p:nvGrpSpPr>
          <p:cNvPr id="97" name="קבוצה 96">
            <a:extLst>
              <a:ext uri="{FF2B5EF4-FFF2-40B4-BE49-F238E27FC236}">
                <a16:creationId xmlns:a16="http://schemas.microsoft.com/office/drawing/2014/main" id="{E17E23DC-8DAE-1D8C-BAF5-EBE89B4DF5F6}"/>
              </a:ext>
            </a:extLst>
          </p:cNvPr>
          <p:cNvGrpSpPr/>
          <p:nvPr/>
        </p:nvGrpSpPr>
        <p:grpSpPr>
          <a:xfrm>
            <a:off x="-12442" y="-25270"/>
            <a:ext cx="1526345" cy="390584"/>
            <a:chOff x="-12442" y="-25270"/>
            <a:chExt cx="1526345" cy="390584"/>
          </a:xfrm>
        </p:grpSpPr>
        <p:pic>
          <p:nvPicPr>
            <p:cNvPr id="98" name="גרפיקה 97" descr="כוח קו מיתאר">
              <a:extLst>
                <a:ext uri="{FF2B5EF4-FFF2-40B4-BE49-F238E27FC236}">
                  <a16:creationId xmlns:a16="http://schemas.microsoft.com/office/drawing/2014/main" id="{614626CC-9C98-FE6B-075D-5EB7267AE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99" name="גרפיקה 98" descr="מוסיקה קו מיתאר">
              <a:extLst>
                <a:ext uri="{FF2B5EF4-FFF2-40B4-BE49-F238E27FC236}">
                  <a16:creationId xmlns:a16="http://schemas.microsoft.com/office/drawing/2014/main" id="{28707BFB-F07E-8FBB-EEE4-D8890EA2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100" name="גרפיקה 99" descr="צליל בינוני קו מיתאר">
              <a:extLst>
                <a:ext uri="{FF2B5EF4-FFF2-40B4-BE49-F238E27FC236}">
                  <a16:creationId xmlns:a16="http://schemas.microsoft.com/office/drawing/2014/main" id="{FB01CB5B-CFF5-F4F2-BB1E-32E14654B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101" name="גרפיקה 100" descr="הגדרות עם מילוי מלא">
              <a:extLst>
                <a:ext uri="{FF2B5EF4-FFF2-40B4-BE49-F238E27FC236}">
                  <a16:creationId xmlns:a16="http://schemas.microsoft.com/office/drawing/2014/main" id="{D58C6CF4-C45D-746A-C0EB-166198A34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  <p:sp>
        <p:nvSpPr>
          <p:cNvPr id="10" name="מלבן 9">
            <a:extLst>
              <a:ext uri="{FF2B5EF4-FFF2-40B4-BE49-F238E27FC236}">
                <a16:creationId xmlns:a16="http://schemas.microsoft.com/office/drawing/2014/main" id="{0CCFCA6B-EEB1-6BFB-1126-CC27E466F70F}"/>
              </a:ext>
            </a:extLst>
          </p:cNvPr>
          <p:cNvSpPr/>
          <p:nvPr/>
        </p:nvSpPr>
        <p:spPr>
          <a:xfrm>
            <a:off x="2307907" y="365314"/>
            <a:ext cx="6475875" cy="5169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6DEE92B-2CE6-A2D4-2682-C7C9CF6F0BED}"/>
              </a:ext>
            </a:extLst>
          </p:cNvPr>
          <p:cNvSpPr txBox="1"/>
          <p:nvPr/>
        </p:nvSpPr>
        <p:spPr>
          <a:xfrm>
            <a:off x="2340243" y="412371"/>
            <a:ext cx="6455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b="1" u="sng"/>
              <a:t>משימות – דרגה 0</a:t>
            </a:r>
            <a:endParaRPr lang="en-US" sz="3200" b="1" u="sng"/>
          </a:p>
        </p:txBody>
      </p:sp>
      <p:graphicFrame>
        <p:nvGraphicFramePr>
          <p:cNvPr id="12" name="טבלה 12">
            <a:extLst>
              <a:ext uri="{FF2B5EF4-FFF2-40B4-BE49-F238E27FC236}">
                <a16:creationId xmlns:a16="http://schemas.microsoft.com/office/drawing/2014/main" id="{3BAE2B0B-1796-E779-9CBA-5DC95B010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6100"/>
              </p:ext>
            </p:extLst>
          </p:nvPr>
        </p:nvGraphicFramePr>
        <p:xfrm>
          <a:off x="2413210" y="1014458"/>
          <a:ext cx="6251409" cy="4125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853">
                  <a:extLst>
                    <a:ext uri="{9D8B030D-6E8A-4147-A177-3AD203B41FA5}">
                      <a16:colId xmlns:a16="http://schemas.microsoft.com/office/drawing/2014/main" val="1555471522"/>
                    </a:ext>
                  </a:extLst>
                </a:gridCol>
                <a:gridCol w="916399">
                  <a:extLst>
                    <a:ext uri="{9D8B030D-6E8A-4147-A177-3AD203B41FA5}">
                      <a16:colId xmlns:a16="http://schemas.microsoft.com/office/drawing/2014/main" val="1525448764"/>
                    </a:ext>
                  </a:extLst>
                </a:gridCol>
                <a:gridCol w="2557395">
                  <a:extLst>
                    <a:ext uri="{9D8B030D-6E8A-4147-A177-3AD203B41FA5}">
                      <a16:colId xmlns:a16="http://schemas.microsoft.com/office/drawing/2014/main" val="4043080029"/>
                    </a:ext>
                  </a:extLst>
                </a:gridCol>
                <a:gridCol w="1214762">
                  <a:extLst>
                    <a:ext uri="{9D8B030D-6E8A-4147-A177-3AD203B41FA5}">
                      <a16:colId xmlns:a16="http://schemas.microsoft.com/office/drawing/2014/main" val="1306143014"/>
                    </a:ext>
                  </a:extLst>
                </a:gridCol>
              </a:tblGrid>
              <a:tr h="72511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רמת קושי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תיאור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400">
                          <a:solidFill>
                            <a:schemeClr val="tx1"/>
                          </a:solidFill>
                        </a:rPr>
                        <a:t>שם המשימה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3006"/>
                  </a:ext>
                </a:extLst>
              </a:tr>
              <a:tr h="41434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ישנו איזשהו אוצר. מצא אותו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מצא את האוצר האבוד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503245"/>
                  </a:ext>
                </a:extLst>
              </a:tr>
              <a:tr h="41434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35295"/>
                  </a:ext>
                </a:extLst>
              </a:tr>
              <a:tr h="41434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504809"/>
                  </a:ext>
                </a:extLst>
              </a:tr>
              <a:tr h="41434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96744"/>
                  </a:ext>
                </a:extLst>
              </a:tr>
              <a:tr h="41434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590072"/>
                  </a:ext>
                </a:extLst>
              </a:tr>
              <a:tr h="41434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351363"/>
                  </a:ext>
                </a:extLst>
              </a:tr>
              <a:tr h="41434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81058"/>
                  </a:ext>
                </a:extLst>
              </a:tr>
            </a:tbl>
          </a:graphicData>
        </a:graphic>
      </p:graphicFrame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6C2277DA-6427-3F90-9B5A-C9EC0D913EFC}"/>
              </a:ext>
            </a:extLst>
          </p:cNvPr>
          <p:cNvSpPr/>
          <p:nvPr/>
        </p:nvSpPr>
        <p:spPr>
          <a:xfrm>
            <a:off x="3221388" y="2094307"/>
            <a:ext cx="712822" cy="243747"/>
          </a:xfrm>
          <a:prstGeom prst="roundRect">
            <a:avLst/>
          </a:prstGeom>
          <a:blipFill>
            <a:blip r:embed="rId31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אשר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50489B4C-33A2-0689-84CC-D3BBAC22F41D}"/>
              </a:ext>
            </a:extLst>
          </p:cNvPr>
          <p:cNvSpPr/>
          <p:nvPr/>
        </p:nvSpPr>
        <p:spPr>
          <a:xfrm>
            <a:off x="2446150" y="2094307"/>
            <a:ext cx="712822" cy="243747"/>
          </a:xfrm>
          <a:prstGeom prst="roundRect">
            <a:avLst/>
          </a:prstGeom>
          <a:blipFill>
            <a:blip r:embed="rId31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בטל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C05C2349-C517-0AF3-C513-4D1DB2EC4C6F}"/>
              </a:ext>
            </a:extLst>
          </p:cNvPr>
          <p:cNvSpPr/>
          <p:nvPr/>
        </p:nvSpPr>
        <p:spPr>
          <a:xfrm>
            <a:off x="3203335" y="3144042"/>
            <a:ext cx="712822" cy="243747"/>
          </a:xfrm>
          <a:prstGeom prst="roundRect">
            <a:avLst/>
          </a:prstGeom>
          <a:blipFill>
            <a:blip r:embed="rId31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אשר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C0C36726-FB5A-A390-E8D7-66E2C4AC8CE5}"/>
              </a:ext>
            </a:extLst>
          </p:cNvPr>
          <p:cNvSpPr/>
          <p:nvPr/>
        </p:nvSpPr>
        <p:spPr>
          <a:xfrm>
            <a:off x="2478168" y="3144043"/>
            <a:ext cx="712822" cy="243747"/>
          </a:xfrm>
          <a:prstGeom prst="roundRect">
            <a:avLst/>
          </a:prstGeom>
          <a:blipFill>
            <a:blip r:embed="rId31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בטל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268CF5C7-D78A-710B-F344-4C3DFE76E101}"/>
              </a:ext>
            </a:extLst>
          </p:cNvPr>
          <p:cNvSpPr/>
          <p:nvPr/>
        </p:nvSpPr>
        <p:spPr>
          <a:xfrm>
            <a:off x="3210871" y="2710763"/>
            <a:ext cx="712822" cy="243747"/>
          </a:xfrm>
          <a:prstGeom prst="roundRect">
            <a:avLst/>
          </a:prstGeom>
          <a:blipFill>
            <a:blip r:embed="rId31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אשר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A7129BD1-3B4A-F3C8-089D-D8F5E8E9D1B6}"/>
              </a:ext>
            </a:extLst>
          </p:cNvPr>
          <p:cNvSpPr/>
          <p:nvPr/>
        </p:nvSpPr>
        <p:spPr>
          <a:xfrm>
            <a:off x="2465444" y="2725131"/>
            <a:ext cx="712822" cy="243747"/>
          </a:xfrm>
          <a:prstGeom prst="roundRect">
            <a:avLst/>
          </a:prstGeom>
          <a:blipFill>
            <a:blip r:embed="rId31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בטל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4BD7DB4-3D93-3819-8B76-ACAB7C0592D7}"/>
              </a:ext>
            </a:extLst>
          </p:cNvPr>
          <p:cNvSpPr txBox="1"/>
          <p:nvPr/>
        </p:nvSpPr>
        <p:spPr>
          <a:xfrm>
            <a:off x="579387" y="5907396"/>
            <a:ext cx="2756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b="1" u="sng"/>
              <a:t>משימה פעילה:</a:t>
            </a:r>
            <a:br>
              <a:rPr lang="en-US" sz="1400" u="sng"/>
            </a:br>
            <a:r>
              <a:rPr lang="he-IL" sz="1400"/>
              <a:t>מצא את האוצר האבוד</a:t>
            </a:r>
            <a:br>
              <a:rPr lang="en-US" sz="1400"/>
            </a:br>
            <a:r>
              <a:rPr lang="he-IL" sz="1200" i="1"/>
              <a:t>"ישנו איזשהו אוצר.מצא אותו"</a:t>
            </a:r>
            <a:endParaRPr lang="en-US" sz="1400" i="1"/>
          </a:p>
        </p:txBody>
      </p:sp>
      <p:pic>
        <p:nvPicPr>
          <p:cNvPr id="29" name="גרפיקה 28" descr="סמן קו מיתאר">
            <a:extLst>
              <a:ext uri="{FF2B5EF4-FFF2-40B4-BE49-F238E27FC236}">
                <a16:creationId xmlns:a16="http://schemas.microsoft.com/office/drawing/2014/main" id="{9395D65B-70F8-63DF-8396-1AD6BE8CE7A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567282" y="2163745"/>
            <a:ext cx="580193" cy="608913"/>
          </a:xfrm>
          <a:prstGeom prst="rect">
            <a:avLst/>
          </a:prstGeom>
        </p:spPr>
      </p:pic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12AC7AF4-C29F-17B6-5556-D92140AE26B4}"/>
              </a:ext>
            </a:extLst>
          </p:cNvPr>
          <p:cNvGrpSpPr/>
          <p:nvPr/>
        </p:nvGrpSpPr>
        <p:grpSpPr>
          <a:xfrm>
            <a:off x="9321971" y="5784408"/>
            <a:ext cx="931425" cy="1041460"/>
            <a:chOff x="9321971" y="5784408"/>
            <a:chExt cx="931425" cy="1041460"/>
          </a:xfrm>
        </p:grpSpPr>
        <p:pic>
          <p:nvPicPr>
            <p:cNvPr id="32" name="גרפיקה 31" descr="פאזל קו מיתאר">
              <a:extLst>
                <a:ext uri="{FF2B5EF4-FFF2-40B4-BE49-F238E27FC236}">
                  <a16:creationId xmlns:a16="http://schemas.microsoft.com/office/drawing/2014/main" id="{649CA7B3-F346-B10C-E3C3-523B19AAA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321971" y="5784408"/>
              <a:ext cx="931425" cy="931425"/>
            </a:xfrm>
            <a:prstGeom prst="rect">
              <a:avLst/>
            </a:prstGeom>
          </p:spPr>
        </p:pic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27D42C79-8C28-67A8-8E79-9B633FBD913E}"/>
                </a:ext>
              </a:extLst>
            </p:cNvPr>
            <p:cNvSpPr txBox="1"/>
            <p:nvPr/>
          </p:nvSpPr>
          <p:spPr>
            <a:xfrm>
              <a:off x="9358192" y="6548869"/>
              <a:ext cx="858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200"/>
                <a:t>מפה</a:t>
              </a:r>
              <a:endParaRPr lang="en-US"/>
            </a:p>
          </p:txBody>
        </p:sp>
      </p:grpSp>
      <p:pic>
        <p:nvPicPr>
          <p:cNvPr id="37" name="גרפיקה 36" descr="סימן קריאה עם מילוי מלא">
            <a:extLst>
              <a:ext uri="{FF2B5EF4-FFF2-40B4-BE49-F238E27FC236}">
                <a16:creationId xmlns:a16="http://schemas.microsoft.com/office/drawing/2014/main" id="{BAB477D8-7F76-C342-EB28-480DBEECFBB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87192" y="5813053"/>
            <a:ext cx="342000" cy="342000"/>
          </a:xfrm>
          <a:prstGeom prst="rect">
            <a:avLst/>
          </a:prstGeom>
        </p:spPr>
      </p:pic>
      <p:pic>
        <p:nvPicPr>
          <p:cNvPr id="44" name="גרפיקה 43" descr="הקודם עם מילוי מלא">
            <a:extLst>
              <a:ext uri="{FF2B5EF4-FFF2-40B4-BE49-F238E27FC236}">
                <a16:creationId xmlns:a16="http://schemas.microsoft.com/office/drawing/2014/main" id="{8F039394-76A4-EF84-BD13-FB434D9135A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981896" y="-33180"/>
            <a:ext cx="961121" cy="9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1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747324" y="1057559"/>
            <a:ext cx="1028700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גרפיקה 80" descr="עין קו מיתאר">
            <a:extLst>
              <a:ext uri="{FF2B5EF4-FFF2-40B4-BE49-F238E27FC236}">
                <a16:creationId xmlns:a16="http://schemas.microsoft.com/office/drawing/2014/main" id="{B1A37870-C1E3-7870-C1CB-BAA66B715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43" y="5753636"/>
            <a:ext cx="342000" cy="342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5B75C3E2-0F5E-3D44-1B9F-0B4CFCB8220B}"/>
              </a:ext>
            </a:extLst>
          </p:cNvPr>
          <p:cNvSpPr/>
          <p:nvPr/>
        </p:nvSpPr>
        <p:spPr>
          <a:xfrm>
            <a:off x="60784" y="43939"/>
            <a:ext cx="10409588" cy="56328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B8D33BD-D288-6CD8-DCD4-EA6EA1DED582}"/>
              </a:ext>
            </a:extLst>
          </p:cNvPr>
          <p:cNvGrpSpPr/>
          <p:nvPr/>
        </p:nvGrpSpPr>
        <p:grpSpPr>
          <a:xfrm>
            <a:off x="10440909" y="80684"/>
            <a:ext cx="1699845" cy="6725833"/>
            <a:chOff x="10440909" y="80684"/>
            <a:chExt cx="1699845" cy="672583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7F4F6588-21F1-0BD9-334F-3CC2EB991F77}"/>
                </a:ext>
              </a:extLst>
            </p:cNvPr>
            <p:cNvGrpSpPr/>
            <p:nvPr/>
          </p:nvGrpSpPr>
          <p:grpSpPr>
            <a:xfrm>
              <a:off x="10821804" y="5821997"/>
              <a:ext cx="1174581" cy="984520"/>
              <a:chOff x="5132016" y="1113448"/>
              <a:chExt cx="1174581" cy="984520"/>
            </a:xfrm>
          </p:grpSpPr>
          <p:pic>
            <p:nvPicPr>
              <p:cNvPr id="15" name="גרפיקה 14" descr="אש קו מיתאר">
                <a:extLst>
                  <a:ext uri="{FF2B5EF4-FFF2-40B4-BE49-F238E27FC236}">
                    <a16:creationId xmlns:a16="http://schemas.microsoft.com/office/drawing/2014/main" id="{34783715-3CF2-E6F5-1BF0-5BF8E41C2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337407" y="1113448"/>
                <a:ext cx="702761" cy="666112"/>
              </a:xfrm>
              <a:prstGeom prst="rect">
                <a:avLst/>
              </a:prstGeom>
            </p:spPr>
          </p:pic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92B6AAF5-AC6B-FDE5-8E1B-3A2DA08FE45C}"/>
                  </a:ext>
                </a:extLst>
              </p:cNvPr>
              <p:cNvSpPr txBox="1"/>
              <p:nvPr/>
            </p:nvSpPr>
            <p:spPr>
              <a:xfrm>
                <a:off x="5132016" y="1726805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sp>
        <p:nvSpPr>
          <p:cNvPr id="93" name="תיבת טקסט 92">
            <a:extLst>
              <a:ext uri="{FF2B5EF4-FFF2-40B4-BE49-F238E27FC236}">
                <a16:creationId xmlns:a16="http://schemas.microsoft.com/office/drawing/2014/main" id="{C99F6297-42BA-A44F-A1E4-D0D6CE734BF6}"/>
              </a:ext>
            </a:extLst>
          </p:cNvPr>
          <p:cNvSpPr txBox="1"/>
          <p:nvPr/>
        </p:nvSpPr>
        <p:spPr>
          <a:xfrm>
            <a:off x="2005997" y="303571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b="1" u="sng"/>
              <a:t>מפה</a:t>
            </a:r>
            <a:endParaRPr lang="en-US" sz="3200" b="1" u="sng"/>
          </a:p>
        </p:txBody>
      </p:sp>
      <p:grpSp>
        <p:nvGrpSpPr>
          <p:cNvPr id="220" name="קבוצה 219">
            <a:extLst>
              <a:ext uri="{FF2B5EF4-FFF2-40B4-BE49-F238E27FC236}">
                <a16:creationId xmlns:a16="http://schemas.microsoft.com/office/drawing/2014/main" id="{3958ACB7-A732-B1AC-83A2-737D099C5940}"/>
              </a:ext>
            </a:extLst>
          </p:cNvPr>
          <p:cNvGrpSpPr/>
          <p:nvPr/>
        </p:nvGrpSpPr>
        <p:grpSpPr>
          <a:xfrm>
            <a:off x="85743" y="147959"/>
            <a:ext cx="1526345" cy="390584"/>
            <a:chOff x="-12442" y="-25270"/>
            <a:chExt cx="1526345" cy="390584"/>
          </a:xfrm>
        </p:grpSpPr>
        <p:pic>
          <p:nvPicPr>
            <p:cNvPr id="61" name="גרפיקה 60" descr="כוח קו מיתאר">
              <a:extLst>
                <a:ext uri="{FF2B5EF4-FFF2-40B4-BE49-F238E27FC236}">
                  <a16:creationId xmlns:a16="http://schemas.microsoft.com/office/drawing/2014/main" id="{C754F3F5-D02F-D1A2-8ED3-C42F5EF95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62" name="גרפיקה 61" descr="מוסיקה קו מיתאר">
              <a:extLst>
                <a:ext uri="{FF2B5EF4-FFF2-40B4-BE49-F238E27FC236}">
                  <a16:creationId xmlns:a16="http://schemas.microsoft.com/office/drawing/2014/main" id="{F6598766-8BDB-413F-DD43-69C38778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63" name="גרפיקה 62" descr="צליל בינוני קו מיתאר">
              <a:extLst>
                <a:ext uri="{FF2B5EF4-FFF2-40B4-BE49-F238E27FC236}">
                  <a16:creationId xmlns:a16="http://schemas.microsoft.com/office/drawing/2014/main" id="{0CF7A241-3CDA-0FC5-EEB9-10CCEEEE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64" name="גרפיקה 63" descr="הגדרות עם מילוי מלא">
              <a:extLst>
                <a:ext uri="{FF2B5EF4-FFF2-40B4-BE49-F238E27FC236}">
                  <a16:creationId xmlns:a16="http://schemas.microsoft.com/office/drawing/2014/main" id="{CB94553F-6AA7-96FF-14A4-51B93E31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1DC52B7D-9C3E-C7D8-E578-3C646EDBA9A9}"/>
              </a:ext>
            </a:extLst>
          </p:cNvPr>
          <p:cNvGrpSpPr/>
          <p:nvPr/>
        </p:nvGrpSpPr>
        <p:grpSpPr>
          <a:xfrm>
            <a:off x="9541676" y="5739559"/>
            <a:ext cx="991460" cy="1094061"/>
            <a:chOff x="9541676" y="5739559"/>
            <a:chExt cx="991460" cy="1094061"/>
          </a:xfrm>
        </p:grpSpPr>
        <p:pic>
          <p:nvPicPr>
            <p:cNvPr id="10" name="גרפיקה 9" descr="בית קו מיתאר">
              <a:extLst>
                <a:ext uri="{FF2B5EF4-FFF2-40B4-BE49-F238E27FC236}">
                  <a16:creationId xmlns:a16="http://schemas.microsoft.com/office/drawing/2014/main" id="{2328B7D1-AB1F-A187-C968-2C4F0659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593818" y="5739559"/>
              <a:ext cx="867016" cy="867016"/>
            </a:xfrm>
            <a:prstGeom prst="rect">
              <a:avLst/>
            </a:prstGeom>
          </p:spPr>
        </p:pic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F6D450D7-1A8E-A817-1D11-E96059D6144E}"/>
                </a:ext>
              </a:extLst>
            </p:cNvPr>
            <p:cNvSpPr txBox="1"/>
            <p:nvPr/>
          </p:nvSpPr>
          <p:spPr>
            <a:xfrm>
              <a:off x="9541676" y="6464288"/>
              <a:ext cx="991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/>
                <a:t>בית</a:t>
              </a:r>
              <a:endParaRPr lang="en-US"/>
            </a:p>
          </p:txBody>
        </p:sp>
      </p:grp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6B2BD4E8-8B5C-413D-743E-3241E5877B21}"/>
              </a:ext>
            </a:extLst>
          </p:cNvPr>
          <p:cNvSpPr txBox="1"/>
          <p:nvPr/>
        </p:nvSpPr>
        <p:spPr>
          <a:xfrm>
            <a:off x="579387" y="5907396"/>
            <a:ext cx="2756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b="1" u="sng"/>
              <a:t>משימה פעילה:</a:t>
            </a:r>
            <a:br>
              <a:rPr lang="en-US" sz="1400" u="sng"/>
            </a:br>
            <a:r>
              <a:rPr lang="he-IL" sz="1400"/>
              <a:t>מצא את האוצר האבוד</a:t>
            </a:r>
            <a:br>
              <a:rPr lang="en-US" sz="1400"/>
            </a:br>
            <a:r>
              <a:rPr lang="he-IL" sz="1200" i="1"/>
              <a:t>"ישנו איזשהו אוצר.מצא אותו"</a:t>
            </a:r>
            <a:endParaRPr lang="en-US" sz="1400" i="1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מודל תלת-ממד 28" descr="Treasure map">
                <a:extLst>
                  <a:ext uri="{FF2B5EF4-FFF2-40B4-BE49-F238E27FC236}">
                    <a16:creationId xmlns:a16="http://schemas.microsoft.com/office/drawing/2014/main" id="{88C673E8-8BB4-5C13-C52C-A4A87E99E5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470564"/>
                  </p:ext>
                </p:extLst>
              </p:nvPr>
            </p:nvGraphicFramePr>
            <p:xfrm>
              <a:off x="1242194" y="902423"/>
              <a:ext cx="8432739" cy="4514998"/>
            </p:xfrm>
            <a:graphic>
              <a:graphicData uri="http://schemas.microsoft.com/office/drawing/2017/model3d">
                <am3d:model3d r:embed="rId34">
                  <am3d:spPr>
                    <a:xfrm>
                      <a:off x="0" y="0"/>
                      <a:ext cx="8432739" cy="4514998"/>
                    </a:xfrm>
                    <a:prstGeom prst="rect">
                      <a:avLst/>
                    </a:prstGeom>
                  </am3d:spPr>
                  <am3d:camera>
                    <am3d:pos x="0" y="0" z="583966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0704" d="1000000"/>
                    <am3d:preTrans dx="0" dy="-19296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5"/>
                  </am3d:raster>
                  <am3d:objViewport viewportSz="8059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מודל תלת-ממד 28" descr="Treasure map">
                <a:extLst>
                  <a:ext uri="{FF2B5EF4-FFF2-40B4-BE49-F238E27FC236}">
                    <a16:creationId xmlns:a16="http://schemas.microsoft.com/office/drawing/2014/main" id="{88C673E8-8BB4-5C13-C52C-A4A87E99E5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42194" y="902423"/>
                <a:ext cx="8432739" cy="4514998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תמונה 36">
            <a:extLst>
              <a:ext uri="{FF2B5EF4-FFF2-40B4-BE49-F238E27FC236}">
                <a16:creationId xmlns:a16="http://schemas.microsoft.com/office/drawing/2014/main" id="{4B6206EB-B5C1-6738-527A-60F9CBF65ED7}"/>
              </a:ext>
            </a:extLst>
          </p:cNvPr>
          <p:cNvPicPr>
            <a:picLocks noChangeAspect="1"/>
          </p:cNvPicPr>
          <p:nvPr/>
        </p:nvPicPr>
        <p:blipFill>
          <a:blip r:embed="rId36">
            <a:alphaModFix amt="52000"/>
          </a:blip>
          <a:stretch>
            <a:fillRect/>
          </a:stretch>
        </p:blipFill>
        <p:spPr>
          <a:xfrm>
            <a:off x="5394523" y="3911558"/>
            <a:ext cx="432854" cy="399264"/>
          </a:xfrm>
          <a:prstGeom prst="rect">
            <a:avLst/>
          </a:prstGeom>
        </p:spPr>
      </p:pic>
      <p:pic>
        <p:nvPicPr>
          <p:cNvPr id="40" name="תמונה 39">
            <a:extLst>
              <a:ext uri="{FF2B5EF4-FFF2-40B4-BE49-F238E27FC236}">
                <a16:creationId xmlns:a16="http://schemas.microsoft.com/office/drawing/2014/main" id="{2D2AD188-5370-83E3-CB51-1A524CD87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216"/>
          <a:stretch/>
        </p:blipFill>
        <p:spPr>
          <a:xfrm>
            <a:off x="5458563" y="3574693"/>
            <a:ext cx="312606" cy="282591"/>
          </a:xfrm>
          <a:prstGeom prst="rect">
            <a:avLst/>
          </a:prstGeom>
        </p:spPr>
      </p:pic>
      <p:pic>
        <p:nvPicPr>
          <p:cNvPr id="44" name="גרפיקה 43" descr="פאזל עם מילוי מלא">
            <a:extLst>
              <a:ext uri="{FF2B5EF4-FFF2-40B4-BE49-F238E27FC236}">
                <a16:creationId xmlns:a16="http://schemas.microsoft.com/office/drawing/2014/main" id="{18BDE618-CAAF-F2AC-C8BA-935E5B91E98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422119" y="2847129"/>
            <a:ext cx="342000" cy="342000"/>
          </a:xfrm>
          <a:prstGeom prst="rect">
            <a:avLst/>
          </a:prstGeom>
        </p:spPr>
      </p:pic>
      <p:pic>
        <p:nvPicPr>
          <p:cNvPr id="45" name="גרפיקה 44" descr="פאזל עם מילוי מלא">
            <a:extLst>
              <a:ext uri="{FF2B5EF4-FFF2-40B4-BE49-F238E27FC236}">
                <a16:creationId xmlns:a16="http://schemas.microsoft.com/office/drawing/2014/main" id="{7D5EFA00-FE4E-E164-90CB-81741575F61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571719" y="2079346"/>
            <a:ext cx="342000" cy="342000"/>
          </a:xfrm>
          <a:prstGeom prst="rect">
            <a:avLst/>
          </a:prstGeom>
        </p:spPr>
      </p:pic>
      <p:pic>
        <p:nvPicPr>
          <p:cNvPr id="46" name="גרפיקה 45" descr="פאזל עם מילוי מלא">
            <a:extLst>
              <a:ext uri="{FF2B5EF4-FFF2-40B4-BE49-F238E27FC236}">
                <a16:creationId xmlns:a16="http://schemas.microsoft.com/office/drawing/2014/main" id="{DC138BEC-0444-48AD-B546-58B1D2F1A80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927874" y="2473059"/>
            <a:ext cx="342000" cy="342000"/>
          </a:xfrm>
          <a:prstGeom prst="rect">
            <a:avLst/>
          </a:prstGeom>
        </p:spPr>
      </p:pic>
      <p:pic>
        <p:nvPicPr>
          <p:cNvPr id="47" name="גרפיקה 46" descr="פאזל עם מילוי מלא">
            <a:extLst>
              <a:ext uri="{FF2B5EF4-FFF2-40B4-BE49-F238E27FC236}">
                <a16:creationId xmlns:a16="http://schemas.microsoft.com/office/drawing/2014/main" id="{0385014A-8070-51C4-ACE6-95F81E4FF33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336801" y="1524149"/>
            <a:ext cx="342000" cy="342000"/>
          </a:xfrm>
          <a:prstGeom prst="rect">
            <a:avLst/>
          </a:prstGeom>
        </p:spPr>
      </p:pic>
      <p:pic>
        <p:nvPicPr>
          <p:cNvPr id="48" name="גרפיקה 47" descr="פאזל עם מילוי מלא">
            <a:extLst>
              <a:ext uri="{FF2B5EF4-FFF2-40B4-BE49-F238E27FC236}">
                <a16:creationId xmlns:a16="http://schemas.microsoft.com/office/drawing/2014/main" id="{8EBF3EBF-48E6-8762-692D-D599C311897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88329" y="4774003"/>
            <a:ext cx="342000" cy="342000"/>
          </a:xfrm>
          <a:prstGeom prst="rect">
            <a:avLst/>
          </a:prstGeom>
        </p:spPr>
      </p:pic>
      <p:pic>
        <p:nvPicPr>
          <p:cNvPr id="49" name="גרפיקה 48" descr="פאזל עם מילוי מלא">
            <a:extLst>
              <a:ext uri="{FF2B5EF4-FFF2-40B4-BE49-F238E27FC236}">
                <a16:creationId xmlns:a16="http://schemas.microsoft.com/office/drawing/2014/main" id="{8EA45B96-FC63-8112-85FA-C2E64C85803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48592" y="4843134"/>
            <a:ext cx="342000" cy="342000"/>
          </a:xfrm>
          <a:prstGeom prst="rect">
            <a:avLst/>
          </a:prstGeom>
        </p:spPr>
      </p:pic>
      <p:pic>
        <p:nvPicPr>
          <p:cNvPr id="50" name="גרפיקה 49" descr="פאזל עם מילוי מלא">
            <a:extLst>
              <a:ext uri="{FF2B5EF4-FFF2-40B4-BE49-F238E27FC236}">
                <a16:creationId xmlns:a16="http://schemas.microsoft.com/office/drawing/2014/main" id="{79EF459F-B7D0-1DC4-24D5-BD202EBD116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160088" y="2856739"/>
            <a:ext cx="342000" cy="342000"/>
          </a:xfrm>
          <a:prstGeom prst="rect">
            <a:avLst/>
          </a:prstGeom>
        </p:spPr>
      </p:pic>
      <p:pic>
        <p:nvPicPr>
          <p:cNvPr id="51" name="גרפיקה 50" descr="פאזל עם מילוי מלא">
            <a:extLst>
              <a:ext uri="{FF2B5EF4-FFF2-40B4-BE49-F238E27FC236}">
                <a16:creationId xmlns:a16="http://schemas.microsoft.com/office/drawing/2014/main" id="{FFEB6A9D-E545-C777-C31E-54F645443E1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9874" y="1874198"/>
            <a:ext cx="342000" cy="342000"/>
          </a:xfrm>
          <a:prstGeom prst="rect">
            <a:avLst/>
          </a:prstGeom>
        </p:spPr>
      </p:pic>
      <p:pic>
        <p:nvPicPr>
          <p:cNvPr id="52" name="גרפיקה 51" descr="פאזל עם מילוי מלא">
            <a:extLst>
              <a:ext uri="{FF2B5EF4-FFF2-40B4-BE49-F238E27FC236}">
                <a16:creationId xmlns:a16="http://schemas.microsoft.com/office/drawing/2014/main" id="{3C3C9EAB-7D15-DFC5-7CE1-6712F6BBF8F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503455" y="1383692"/>
            <a:ext cx="342000" cy="342000"/>
          </a:xfrm>
          <a:prstGeom prst="rect">
            <a:avLst/>
          </a:prstGeom>
        </p:spPr>
      </p:pic>
      <p:pic>
        <p:nvPicPr>
          <p:cNvPr id="53" name="גרפיקה 52" descr="סימן קריאה עם מילוי מלא">
            <a:extLst>
              <a:ext uri="{FF2B5EF4-FFF2-40B4-BE49-F238E27FC236}">
                <a16:creationId xmlns:a16="http://schemas.microsoft.com/office/drawing/2014/main" id="{1232D953-30DB-F86F-B7D4-7DBCA41B204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063037" y="1708815"/>
            <a:ext cx="342000" cy="342000"/>
          </a:xfrm>
          <a:prstGeom prst="rect">
            <a:avLst/>
          </a:prstGeom>
        </p:spPr>
      </p:pic>
      <p:pic>
        <p:nvPicPr>
          <p:cNvPr id="25" name="גרפיקה 24" descr="סמן קו מיתאר">
            <a:extLst>
              <a:ext uri="{FF2B5EF4-FFF2-40B4-BE49-F238E27FC236}">
                <a16:creationId xmlns:a16="http://schemas.microsoft.com/office/drawing/2014/main" id="{622E1833-0AA8-0D7F-C3EC-93936139137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411209" y="2033446"/>
            <a:ext cx="580193" cy="6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3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747324" y="1057559"/>
            <a:ext cx="1028700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גרפיקה 80" descr="עין קו מיתאר">
            <a:extLst>
              <a:ext uri="{FF2B5EF4-FFF2-40B4-BE49-F238E27FC236}">
                <a16:creationId xmlns:a16="http://schemas.microsoft.com/office/drawing/2014/main" id="{B1A37870-C1E3-7870-C1CB-BAA66B715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43" y="5753636"/>
            <a:ext cx="342000" cy="342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5B75C3E2-0F5E-3D44-1B9F-0B4CFCB8220B}"/>
              </a:ext>
            </a:extLst>
          </p:cNvPr>
          <p:cNvSpPr/>
          <p:nvPr/>
        </p:nvSpPr>
        <p:spPr>
          <a:xfrm>
            <a:off x="51246" y="75662"/>
            <a:ext cx="10409588" cy="56328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B8D33BD-D288-6CD8-DCD4-EA6EA1DED582}"/>
              </a:ext>
            </a:extLst>
          </p:cNvPr>
          <p:cNvGrpSpPr/>
          <p:nvPr/>
        </p:nvGrpSpPr>
        <p:grpSpPr>
          <a:xfrm>
            <a:off x="10440909" y="80684"/>
            <a:ext cx="1699845" cy="6725833"/>
            <a:chOff x="10440909" y="80684"/>
            <a:chExt cx="1699845" cy="672583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7F4F6588-21F1-0BD9-334F-3CC2EB991F77}"/>
                </a:ext>
              </a:extLst>
            </p:cNvPr>
            <p:cNvGrpSpPr/>
            <p:nvPr/>
          </p:nvGrpSpPr>
          <p:grpSpPr>
            <a:xfrm>
              <a:off x="10821804" y="5821997"/>
              <a:ext cx="1174581" cy="984520"/>
              <a:chOff x="5132016" y="1113448"/>
              <a:chExt cx="1174581" cy="984520"/>
            </a:xfrm>
          </p:grpSpPr>
          <p:pic>
            <p:nvPicPr>
              <p:cNvPr id="15" name="גרפיקה 14" descr="אש קו מיתאר">
                <a:extLst>
                  <a:ext uri="{FF2B5EF4-FFF2-40B4-BE49-F238E27FC236}">
                    <a16:creationId xmlns:a16="http://schemas.microsoft.com/office/drawing/2014/main" id="{34783715-3CF2-E6F5-1BF0-5BF8E41C2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337407" y="1113448"/>
                <a:ext cx="702761" cy="666112"/>
              </a:xfrm>
              <a:prstGeom prst="rect">
                <a:avLst/>
              </a:prstGeom>
            </p:spPr>
          </p:pic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92B6AAF5-AC6B-FDE5-8E1B-3A2DA08FE45C}"/>
                  </a:ext>
                </a:extLst>
              </p:cNvPr>
              <p:cNvSpPr txBox="1"/>
              <p:nvPr/>
            </p:nvSpPr>
            <p:spPr>
              <a:xfrm>
                <a:off x="5132016" y="1726805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sp>
        <p:nvSpPr>
          <p:cNvPr id="93" name="תיבת טקסט 92">
            <a:extLst>
              <a:ext uri="{FF2B5EF4-FFF2-40B4-BE49-F238E27FC236}">
                <a16:creationId xmlns:a16="http://schemas.microsoft.com/office/drawing/2014/main" id="{C99F6297-42BA-A44F-A1E4-D0D6CE734BF6}"/>
              </a:ext>
            </a:extLst>
          </p:cNvPr>
          <p:cNvSpPr txBox="1"/>
          <p:nvPr/>
        </p:nvSpPr>
        <p:spPr>
          <a:xfrm>
            <a:off x="2005997" y="303571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b="1" u="sng"/>
              <a:t>מבוך</a:t>
            </a:r>
            <a:endParaRPr lang="en-US" sz="3200" b="1" u="sng"/>
          </a:p>
        </p:txBody>
      </p:sp>
      <p:grpSp>
        <p:nvGrpSpPr>
          <p:cNvPr id="220" name="קבוצה 219">
            <a:extLst>
              <a:ext uri="{FF2B5EF4-FFF2-40B4-BE49-F238E27FC236}">
                <a16:creationId xmlns:a16="http://schemas.microsoft.com/office/drawing/2014/main" id="{3958ACB7-A732-B1AC-83A2-737D099C5940}"/>
              </a:ext>
            </a:extLst>
          </p:cNvPr>
          <p:cNvGrpSpPr/>
          <p:nvPr/>
        </p:nvGrpSpPr>
        <p:grpSpPr>
          <a:xfrm>
            <a:off x="85743" y="147959"/>
            <a:ext cx="1526345" cy="390584"/>
            <a:chOff x="-12442" y="-25270"/>
            <a:chExt cx="1526345" cy="390584"/>
          </a:xfrm>
        </p:grpSpPr>
        <p:pic>
          <p:nvPicPr>
            <p:cNvPr id="61" name="גרפיקה 60" descr="כוח קו מיתאר">
              <a:extLst>
                <a:ext uri="{FF2B5EF4-FFF2-40B4-BE49-F238E27FC236}">
                  <a16:creationId xmlns:a16="http://schemas.microsoft.com/office/drawing/2014/main" id="{C754F3F5-D02F-D1A2-8ED3-C42F5EF95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62" name="גרפיקה 61" descr="מוסיקה קו מיתאר">
              <a:extLst>
                <a:ext uri="{FF2B5EF4-FFF2-40B4-BE49-F238E27FC236}">
                  <a16:creationId xmlns:a16="http://schemas.microsoft.com/office/drawing/2014/main" id="{F6598766-8BDB-413F-DD43-69C38778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63" name="גרפיקה 62" descr="צליל בינוני קו מיתאר">
              <a:extLst>
                <a:ext uri="{FF2B5EF4-FFF2-40B4-BE49-F238E27FC236}">
                  <a16:creationId xmlns:a16="http://schemas.microsoft.com/office/drawing/2014/main" id="{0CF7A241-3CDA-0FC5-EEB9-10CCEEEE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64" name="גרפיקה 63" descr="הגדרות עם מילוי מלא">
              <a:extLst>
                <a:ext uri="{FF2B5EF4-FFF2-40B4-BE49-F238E27FC236}">
                  <a16:creationId xmlns:a16="http://schemas.microsoft.com/office/drawing/2014/main" id="{CB94553F-6AA7-96FF-14A4-51B93E31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1DC52B7D-9C3E-C7D8-E578-3C646EDBA9A9}"/>
              </a:ext>
            </a:extLst>
          </p:cNvPr>
          <p:cNvGrpSpPr/>
          <p:nvPr/>
        </p:nvGrpSpPr>
        <p:grpSpPr>
          <a:xfrm>
            <a:off x="9541676" y="5739559"/>
            <a:ext cx="991460" cy="1094061"/>
            <a:chOff x="9541676" y="5739559"/>
            <a:chExt cx="991460" cy="1094061"/>
          </a:xfrm>
        </p:grpSpPr>
        <p:pic>
          <p:nvPicPr>
            <p:cNvPr id="10" name="גרפיקה 9" descr="בית קו מיתאר">
              <a:extLst>
                <a:ext uri="{FF2B5EF4-FFF2-40B4-BE49-F238E27FC236}">
                  <a16:creationId xmlns:a16="http://schemas.microsoft.com/office/drawing/2014/main" id="{2328B7D1-AB1F-A187-C968-2C4F0659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593818" y="5739559"/>
              <a:ext cx="867016" cy="867016"/>
            </a:xfrm>
            <a:prstGeom prst="rect">
              <a:avLst/>
            </a:prstGeom>
          </p:spPr>
        </p:pic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F6D450D7-1A8E-A817-1D11-E96059D6144E}"/>
                </a:ext>
              </a:extLst>
            </p:cNvPr>
            <p:cNvSpPr txBox="1"/>
            <p:nvPr/>
          </p:nvSpPr>
          <p:spPr>
            <a:xfrm>
              <a:off x="9541676" y="6464288"/>
              <a:ext cx="991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/>
                <a:t>בית</a:t>
              </a:r>
              <a:endParaRPr lang="en-US"/>
            </a:p>
          </p:txBody>
        </p:sp>
      </p:grp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6B2BD4E8-8B5C-413D-743E-3241E5877B21}"/>
              </a:ext>
            </a:extLst>
          </p:cNvPr>
          <p:cNvSpPr txBox="1"/>
          <p:nvPr/>
        </p:nvSpPr>
        <p:spPr>
          <a:xfrm>
            <a:off x="579387" y="5907396"/>
            <a:ext cx="2756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b="1" u="sng"/>
              <a:t>משימה פעילה:</a:t>
            </a:r>
            <a:br>
              <a:rPr lang="en-US" sz="1400" u="sng"/>
            </a:br>
            <a:r>
              <a:rPr lang="he-IL" sz="1400"/>
              <a:t>מצא את האוצר האבוד</a:t>
            </a:r>
            <a:br>
              <a:rPr lang="en-US" sz="1400"/>
            </a:br>
            <a:r>
              <a:rPr lang="he-IL" sz="1200" i="1"/>
              <a:t>"ישנו איזשהו אוצר.מצא אותו"</a:t>
            </a:r>
            <a:endParaRPr lang="en-US" sz="1400" i="1"/>
          </a:p>
        </p:txBody>
      </p: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F6AF30FC-050A-0E7B-E614-5B9BD3C5CA1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64524" y="5740300"/>
            <a:ext cx="891584" cy="955635"/>
          </a:xfrm>
          <a:prstGeom prst="rect">
            <a:avLst/>
          </a:prstGeom>
        </p:spPr>
      </p:pic>
      <p:graphicFrame>
        <p:nvGraphicFramePr>
          <p:cNvPr id="34" name="טבלה 36">
            <a:extLst>
              <a:ext uri="{FF2B5EF4-FFF2-40B4-BE49-F238E27FC236}">
                <a16:creationId xmlns:a16="http://schemas.microsoft.com/office/drawing/2014/main" id="{A020DA1E-89EB-2598-2BD4-9718A8A0B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73564"/>
              </p:ext>
            </p:extLst>
          </p:nvPr>
        </p:nvGraphicFramePr>
        <p:xfrm>
          <a:off x="244554" y="895082"/>
          <a:ext cx="10063241" cy="45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729">
                  <a:extLst>
                    <a:ext uri="{9D8B030D-6E8A-4147-A177-3AD203B41FA5}">
                      <a16:colId xmlns:a16="http://schemas.microsoft.com/office/drawing/2014/main" val="1310136997"/>
                    </a:ext>
                  </a:extLst>
                </a:gridCol>
                <a:gridCol w="503729">
                  <a:extLst>
                    <a:ext uri="{9D8B030D-6E8A-4147-A177-3AD203B41FA5}">
                      <a16:colId xmlns:a16="http://schemas.microsoft.com/office/drawing/2014/main" val="29032276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28587428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37257152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54810193"/>
                    </a:ext>
                  </a:extLst>
                </a:gridCol>
                <a:gridCol w="503728">
                  <a:extLst>
                    <a:ext uri="{9D8B030D-6E8A-4147-A177-3AD203B41FA5}">
                      <a16:colId xmlns:a16="http://schemas.microsoft.com/office/drawing/2014/main" val="1997457657"/>
                    </a:ext>
                  </a:extLst>
                </a:gridCol>
                <a:gridCol w="580536">
                  <a:extLst>
                    <a:ext uri="{9D8B030D-6E8A-4147-A177-3AD203B41FA5}">
                      <a16:colId xmlns:a16="http://schemas.microsoft.com/office/drawing/2014/main" val="9272882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7745696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36835256"/>
                    </a:ext>
                  </a:extLst>
                </a:gridCol>
                <a:gridCol w="503728">
                  <a:extLst>
                    <a:ext uri="{9D8B030D-6E8A-4147-A177-3AD203B41FA5}">
                      <a16:colId xmlns:a16="http://schemas.microsoft.com/office/drawing/2014/main" val="3277993958"/>
                    </a:ext>
                  </a:extLst>
                </a:gridCol>
                <a:gridCol w="540233">
                  <a:extLst>
                    <a:ext uri="{9D8B030D-6E8A-4147-A177-3AD203B41FA5}">
                      <a16:colId xmlns:a16="http://schemas.microsoft.com/office/drawing/2014/main" val="1765484700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519396140"/>
                    </a:ext>
                  </a:extLst>
                </a:gridCol>
                <a:gridCol w="520217">
                  <a:extLst>
                    <a:ext uri="{9D8B030D-6E8A-4147-A177-3AD203B41FA5}">
                      <a16:colId xmlns:a16="http://schemas.microsoft.com/office/drawing/2014/main" val="1847267506"/>
                    </a:ext>
                  </a:extLst>
                </a:gridCol>
                <a:gridCol w="509937">
                  <a:extLst>
                    <a:ext uri="{9D8B030D-6E8A-4147-A177-3AD203B41FA5}">
                      <a16:colId xmlns:a16="http://schemas.microsoft.com/office/drawing/2014/main" val="2905461341"/>
                    </a:ext>
                  </a:extLst>
                </a:gridCol>
                <a:gridCol w="526187">
                  <a:extLst>
                    <a:ext uri="{9D8B030D-6E8A-4147-A177-3AD203B41FA5}">
                      <a16:colId xmlns:a16="http://schemas.microsoft.com/office/drawing/2014/main" val="2312653903"/>
                    </a:ext>
                  </a:extLst>
                </a:gridCol>
                <a:gridCol w="565846">
                  <a:extLst>
                    <a:ext uri="{9D8B030D-6E8A-4147-A177-3AD203B41FA5}">
                      <a16:colId xmlns:a16="http://schemas.microsoft.com/office/drawing/2014/main" val="1924659514"/>
                    </a:ext>
                  </a:extLst>
                </a:gridCol>
                <a:gridCol w="767521">
                  <a:extLst>
                    <a:ext uri="{9D8B030D-6E8A-4147-A177-3AD203B41FA5}">
                      <a16:colId xmlns:a16="http://schemas.microsoft.com/office/drawing/2014/main" val="1012424214"/>
                    </a:ext>
                  </a:extLst>
                </a:gridCol>
                <a:gridCol w="483896">
                  <a:extLst>
                    <a:ext uri="{9D8B030D-6E8A-4147-A177-3AD203B41FA5}">
                      <a16:colId xmlns:a16="http://schemas.microsoft.com/office/drawing/2014/main" val="224926590"/>
                    </a:ext>
                  </a:extLst>
                </a:gridCol>
                <a:gridCol w="503729">
                  <a:extLst>
                    <a:ext uri="{9D8B030D-6E8A-4147-A177-3AD203B41FA5}">
                      <a16:colId xmlns:a16="http://schemas.microsoft.com/office/drawing/2014/main" val="18830229"/>
                    </a:ext>
                  </a:extLst>
                </a:gridCol>
              </a:tblGrid>
              <a:tr h="504000">
                <a:tc rowSpan="2"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69588"/>
                  </a:ext>
                </a:extLst>
              </a:tr>
              <a:tr h="5040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16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96959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93100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0653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0745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75728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2123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1513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02697"/>
                  </a:ext>
                </a:extLst>
              </a:tr>
            </a:tbl>
          </a:graphicData>
        </a:graphic>
      </p:graphicFrame>
      <p:grpSp>
        <p:nvGrpSpPr>
          <p:cNvPr id="44" name="קבוצה 43">
            <a:extLst>
              <a:ext uri="{FF2B5EF4-FFF2-40B4-BE49-F238E27FC236}">
                <a16:creationId xmlns:a16="http://schemas.microsoft.com/office/drawing/2014/main" id="{865F43C5-3784-F854-8B9A-1E9D81E90145}"/>
              </a:ext>
            </a:extLst>
          </p:cNvPr>
          <p:cNvGrpSpPr/>
          <p:nvPr/>
        </p:nvGrpSpPr>
        <p:grpSpPr>
          <a:xfrm>
            <a:off x="9570092" y="4713447"/>
            <a:ext cx="433644" cy="493463"/>
            <a:chOff x="9821971" y="2502878"/>
            <a:chExt cx="342058" cy="349400"/>
          </a:xfrm>
        </p:grpSpPr>
        <p:sp>
          <p:nvSpPr>
            <p:cNvPr id="40" name="אליפסה 39">
              <a:extLst>
                <a:ext uri="{FF2B5EF4-FFF2-40B4-BE49-F238E27FC236}">
                  <a16:creationId xmlns:a16="http://schemas.microsoft.com/office/drawing/2014/main" id="{E4C194FC-2FF2-3A50-99E9-84DEC3BFDDB0}"/>
                </a:ext>
              </a:extLst>
            </p:cNvPr>
            <p:cNvSpPr/>
            <p:nvPr/>
          </p:nvSpPr>
          <p:spPr>
            <a:xfrm>
              <a:off x="9821971" y="2502878"/>
              <a:ext cx="338029" cy="3494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תמונה 44">
              <a:extLst>
                <a:ext uri="{FF2B5EF4-FFF2-40B4-BE49-F238E27FC236}">
                  <a16:creationId xmlns:a16="http://schemas.microsoft.com/office/drawing/2014/main" id="{D09FBA47-7435-0AD7-AC71-2CAFDDEB8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0216"/>
            <a:stretch/>
          </p:blipFill>
          <p:spPr>
            <a:xfrm>
              <a:off x="9851423" y="2511354"/>
              <a:ext cx="312606" cy="282591"/>
            </a:xfrm>
            <a:prstGeom prst="rect">
              <a:avLst/>
            </a:prstGeom>
          </p:spPr>
        </p:pic>
      </p:grpSp>
      <p:graphicFrame>
        <p:nvGraphicFramePr>
          <p:cNvPr id="48" name="טבלה 47">
            <a:extLst>
              <a:ext uri="{FF2B5EF4-FFF2-40B4-BE49-F238E27FC236}">
                <a16:creationId xmlns:a16="http://schemas.microsoft.com/office/drawing/2014/main" id="{7A28B3B7-8806-DAB4-23D1-D7CF077A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15710"/>
              </p:ext>
            </p:extLst>
          </p:nvPr>
        </p:nvGraphicFramePr>
        <p:xfrm>
          <a:off x="1252217" y="1393974"/>
          <a:ext cx="8553366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1">
                  <a:extLst>
                    <a:ext uri="{9D8B030D-6E8A-4147-A177-3AD203B41FA5}">
                      <a16:colId xmlns:a16="http://schemas.microsoft.com/office/drawing/2014/main" val="2578987500"/>
                    </a:ext>
                  </a:extLst>
                </a:gridCol>
                <a:gridCol w="502911">
                  <a:extLst>
                    <a:ext uri="{9D8B030D-6E8A-4147-A177-3AD203B41FA5}">
                      <a16:colId xmlns:a16="http://schemas.microsoft.com/office/drawing/2014/main" val="627602223"/>
                    </a:ext>
                  </a:extLst>
                </a:gridCol>
                <a:gridCol w="502911">
                  <a:extLst>
                    <a:ext uri="{9D8B030D-6E8A-4147-A177-3AD203B41FA5}">
                      <a16:colId xmlns:a16="http://schemas.microsoft.com/office/drawing/2014/main" val="1909883305"/>
                    </a:ext>
                  </a:extLst>
                </a:gridCol>
                <a:gridCol w="502911">
                  <a:extLst>
                    <a:ext uri="{9D8B030D-6E8A-4147-A177-3AD203B41FA5}">
                      <a16:colId xmlns:a16="http://schemas.microsoft.com/office/drawing/2014/main" val="391950651"/>
                    </a:ext>
                  </a:extLst>
                </a:gridCol>
                <a:gridCol w="502640">
                  <a:extLst>
                    <a:ext uri="{9D8B030D-6E8A-4147-A177-3AD203B41FA5}">
                      <a16:colId xmlns:a16="http://schemas.microsoft.com/office/drawing/2014/main" val="1857364738"/>
                    </a:ext>
                  </a:extLst>
                </a:gridCol>
                <a:gridCol w="579282">
                  <a:extLst>
                    <a:ext uri="{9D8B030D-6E8A-4147-A177-3AD203B41FA5}">
                      <a16:colId xmlns:a16="http://schemas.microsoft.com/office/drawing/2014/main" val="713876000"/>
                    </a:ext>
                  </a:extLst>
                </a:gridCol>
                <a:gridCol w="502911">
                  <a:extLst>
                    <a:ext uri="{9D8B030D-6E8A-4147-A177-3AD203B41FA5}">
                      <a16:colId xmlns:a16="http://schemas.microsoft.com/office/drawing/2014/main" val="3553901113"/>
                    </a:ext>
                  </a:extLst>
                </a:gridCol>
                <a:gridCol w="502911">
                  <a:extLst>
                    <a:ext uri="{9D8B030D-6E8A-4147-A177-3AD203B41FA5}">
                      <a16:colId xmlns:a16="http://schemas.microsoft.com/office/drawing/2014/main" val="2366573042"/>
                    </a:ext>
                  </a:extLst>
                </a:gridCol>
                <a:gridCol w="551654">
                  <a:extLst>
                    <a:ext uri="{9D8B030D-6E8A-4147-A177-3AD203B41FA5}">
                      <a16:colId xmlns:a16="http://schemas.microsoft.com/office/drawing/2014/main" val="126037327"/>
                    </a:ext>
                  </a:extLst>
                </a:gridCol>
                <a:gridCol w="531495">
                  <a:extLst>
                    <a:ext uri="{9D8B030D-6E8A-4147-A177-3AD203B41FA5}">
                      <a16:colId xmlns:a16="http://schemas.microsoft.com/office/drawing/2014/main" val="3020279822"/>
                    </a:ext>
                  </a:extLst>
                </a:gridCol>
                <a:gridCol w="487635">
                  <a:extLst>
                    <a:ext uri="{9D8B030D-6E8A-4147-A177-3AD203B41FA5}">
                      <a16:colId xmlns:a16="http://schemas.microsoft.com/office/drawing/2014/main" val="2471933448"/>
                    </a:ext>
                  </a:extLst>
                </a:gridCol>
                <a:gridCol w="519093">
                  <a:extLst>
                    <a:ext uri="{9D8B030D-6E8A-4147-A177-3AD203B41FA5}">
                      <a16:colId xmlns:a16="http://schemas.microsoft.com/office/drawing/2014/main" val="988662805"/>
                    </a:ext>
                  </a:extLst>
                </a:gridCol>
                <a:gridCol w="508834">
                  <a:extLst>
                    <a:ext uri="{9D8B030D-6E8A-4147-A177-3AD203B41FA5}">
                      <a16:colId xmlns:a16="http://schemas.microsoft.com/office/drawing/2014/main" val="1908276191"/>
                    </a:ext>
                  </a:extLst>
                </a:gridCol>
                <a:gridCol w="525050">
                  <a:extLst>
                    <a:ext uri="{9D8B030D-6E8A-4147-A177-3AD203B41FA5}">
                      <a16:colId xmlns:a16="http://schemas.microsoft.com/office/drawing/2014/main" val="1788528451"/>
                    </a:ext>
                  </a:extLst>
                </a:gridCol>
                <a:gridCol w="835938">
                  <a:extLst>
                    <a:ext uri="{9D8B030D-6E8A-4147-A177-3AD203B41FA5}">
                      <a16:colId xmlns:a16="http://schemas.microsoft.com/office/drawing/2014/main" val="410810028"/>
                    </a:ext>
                  </a:extLst>
                </a:gridCol>
                <a:gridCol w="494549">
                  <a:extLst>
                    <a:ext uri="{9D8B030D-6E8A-4147-A177-3AD203B41FA5}">
                      <a16:colId xmlns:a16="http://schemas.microsoft.com/office/drawing/2014/main" val="25029121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4643"/>
                  </a:ext>
                </a:extLst>
              </a:tr>
            </a:tbl>
          </a:graphicData>
        </a:graphic>
      </p:graphicFrame>
      <p:pic>
        <p:nvPicPr>
          <p:cNvPr id="49" name="גרפיקה 48" descr="סיר של זהב עם מילוי מלא">
            <a:extLst>
              <a:ext uri="{FF2B5EF4-FFF2-40B4-BE49-F238E27FC236}">
                <a16:creationId xmlns:a16="http://schemas.microsoft.com/office/drawing/2014/main" id="{1E902351-5FBF-017F-5B69-6114EE84527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006163" y="1476020"/>
            <a:ext cx="342000" cy="342000"/>
          </a:xfrm>
          <a:prstGeom prst="rect">
            <a:avLst/>
          </a:prstGeom>
        </p:spPr>
      </p:pic>
      <p:pic>
        <p:nvPicPr>
          <p:cNvPr id="51" name="גרפיקה 50" descr="סיר של זהב עם מילוי מלא">
            <a:extLst>
              <a:ext uri="{FF2B5EF4-FFF2-40B4-BE49-F238E27FC236}">
                <a16:creationId xmlns:a16="http://schemas.microsoft.com/office/drawing/2014/main" id="{D396C71B-0D6A-928F-4066-F8C34B87E6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815163" y="4528935"/>
            <a:ext cx="342000" cy="342000"/>
          </a:xfrm>
          <a:prstGeom prst="rect">
            <a:avLst/>
          </a:prstGeom>
        </p:spPr>
      </p:pic>
      <p:pic>
        <p:nvPicPr>
          <p:cNvPr id="53" name="גרפיקה 52" descr="סיר של זהב עם מילוי מלא">
            <a:extLst>
              <a:ext uri="{FF2B5EF4-FFF2-40B4-BE49-F238E27FC236}">
                <a16:creationId xmlns:a16="http://schemas.microsoft.com/office/drawing/2014/main" id="{76F8E6FD-7CAB-61CF-B0E1-E2A7EA66C70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13547" y="3034121"/>
            <a:ext cx="342000" cy="342000"/>
          </a:xfrm>
          <a:prstGeom prst="rect">
            <a:avLst/>
          </a:prstGeom>
        </p:spPr>
      </p:pic>
      <p:pic>
        <p:nvPicPr>
          <p:cNvPr id="54" name="גרפיקה 53" descr="Treasure תיבה עם מילוי מלא">
            <a:extLst>
              <a:ext uri="{FF2B5EF4-FFF2-40B4-BE49-F238E27FC236}">
                <a16:creationId xmlns:a16="http://schemas.microsoft.com/office/drawing/2014/main" id="{D305F702-B166-A532-8B57-1D333E46AEB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330769" y="1462684"/>
            <a:ext cx="342000" cy="342000"/>
          </a:xfrm>
          <a:prstGeom prst="rect">
            <a:avLst/>
          </a:prstGeom>
        </p:spPr>
      </p:pic>
      <p:pic>
        <p:nvPicPr>
          <p:cNvPr id="55" name="גרפיקה 54" descr="Treasure תיבה עם מילוי מלא">
            <a:extLst>
              <a:ext uri="{FF2B5EF4-FFF2-40B4-BE49-F238E27FC236}">
                <a16:creationId xmlns:a16="http://schemas.microsoft.com/office/drawing/2014/main" id="{108C5896-5512-51BE-7892-61D4D8A4869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925000" y="3474109"/>
            <a:ext cx="342000" cy="342000"/>
          </a:xfrm>
          <a:prstGeom prst="rect">
            <a:avLst/>
          </a:prstGeom>
        </p:spPr>
      </p:pic>
      <p:pic>
        <p:nvPicPr>
          <p:cNvPr id="56" name="גרפיקה 55" descr="Treasure תיבה עם מילוי מלא">
            <a:extLst>
              <a:ext uri="{FF2B5EF4-FFF2-40B4-BE49-F238E27FC236}">
                <a16:creationId xmlns:a16="http://schemas.microsoft.com/office/drawing/2014/main" id="{FCE61803-0F4C-47FE-7CCB-F554B7EE012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934174" y="4492263"/>
            <a:ext cx="342000" cy="342000"/>
          </a:xfrm>
          <a:prstGeom prst="rect">
            <a:avLst/>
          </a:prstGeom>
        </p:spPr>
      </p:pic>
      <p:pic>
        <p:nvPicPr>
          <p:cNvPr id="59" name="גרפיקה 58" descr="פני שד עם מילוי רציף עם מילוי מלא">
            <a:extLst>
              <a:ext uri="{FF2B5EF4-FFF2-40B4-BE49-F238E27FC236}">
                <a16:creationId xmlns:a16="http://schemas.microsoft.com/office/drawing/2014/main" id="{61421B53-4F5E-3874-C72F-881A637D1C0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089543" y="4528935"/>
            <a:ext cx="364901" cy="364901"/>
          </a:xfrm>
          <a:prstGeom prst="rect">
            <a:avLst/>
          </a:prstGeom>
        </p:spPr>
      </p:pic>
      <p:pic>
        <p:nvPicPr>
          <p:cNvPr id="80" name="גרפיקה 79" descr="יעד עם מילוי מלא">
            <a:extLst>
              <a:ext uri="{FF2B5EF4-FFF2-40B4-BE49-F238E27FC236}">
                <a16:creationId xmlns:a16="http://schemas.microsoft.com/office/drawing/2014/main" id="{F19EC575-7005-6156-9EBB-DEF76499F0A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138834" y="4336803"/>
            <a:ext cx="342000" cy="342000"/>
          </a:xfrm>
          <a:prstGeom prst="rect">
            <a:avLst/>
          </a:prstGeom>
        </p:spPr>
      </p:pic>
      <p:pic>
        <p:nvPicPr>
          <p:cNvPr id="83" name="גרפיקה 82" descr="פני שד עם מילוי רציף עם מילוי מלא">
            <a:extLst>
              <a:ext uri="{FF2B5EF4-FFF2-40B4-BE49-F238E27FC236}">
                <a16:creationId xmlns:a16="http://schemas.microsoft.com/office/drawing/2014/main" id="{68DF1E85-7536-3844-BD76-7B10FD238F1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968145" y="3997673"/>
            <a:ext cx="364901" cy="364901"/>
          </a:xfrm>
          <a:prstGeom prst="rect">
            <a:avLst/>
          </a:prstGeom>
        </p:spPr>
      </p:pic>
      <p:pic>
        <p:nvPicPr>
          <p:cNvPr id="84" name="גרפיקה 83" descr="פני שד עם מילוי רציף עם מילוי מלא">
            <a:extLst>
              <a:ext uri="{FF2B5EF4-FFF2-40B4-BE49-F238E27FC236}">
                <a16:creationId xmlns:a16="http://schemas.microsoft.com/office/drawing/2014/main" id="{5457006D-2CE6-06D4-1F34-03857A5D596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958620" y="1992777"/>
            <a:ext cx="364901" cy="364901"/>
          </a:xfrm>
          <a:prstGeom prst="rect">
            <a:avLst/>
          </a:prstGeom>
        </p:spPr>
      </p:pic>
      <p:pic>
        <p:nvPicPr>
          <p:cNvPr id="85" name="גרפיקה 84" descr="פני שד עם מילוי רציף עם מילוי מלא">
            <a:extLst>
              <a:ext uri="{FF2B5EF4-FFF2-40B4-BE49-F238E27FC236}">
                <a16:creationId xmlns:a16="http://schemas.microsoft.com/office/drawing/2014/main" id="{4A775CD7-59A6-FE04-4EBF-E1F652FD1E2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52991" y="1996657"/>
            <a:ext cx="364901" cy="364901"/>
          </a:xfrm>
          <a:prstGeom prst="rect">
            <a:avLst/>
          </a:prstGeom>
        </p:spPr>
      </p:pic>
      <p:pic>
        <p:nvPicPr>
          <p:cNvPr id="86" name="גרפיקה 85" descr="פני שד עם מילוי רציף עם מילוי מלא">
            <a:extLst>
              <a:ext uri="{FF2B5EF4-FFF2-40B4-BE49-F238E27FC236}">
                <a16:creationId xmlns:a16="http://schemas.microsoft.com/office/drawing/2014/main" id="{924A724F-4BEF-5449-C48E-1CAA2C294E0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799604" y="1510298"/>
            <a:ext cx="364901" cy="364901"/>
          </a:xfrm>
          <a:prstGeom prst="rect">
            <a:avLst/>
          </a:prstGeom>
        </p:spPr>
      </p:pic>
      <p:pic>
        <p:nvPicPr>
          <p:cNvPr id="87" name="גרפיקה 86" descr="פני שד עם מילוי רציף עם מילוי מלא">
            <a:extLst>
              <a:ext uri="{FF2B5EF4-FFF2-40B4-BE49-F238E27FC236}">
                <a16:creationId xmlns:a16="http://schemas.microsoft.com/office/drawing/2014/main" id="{5F07196E-DA2A-3F4B-5A5D-B19BFF15E31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300748" y="3006486"/>
            <a:ext cx="364901" cy="364901"/>
          </a:xfrm>
          <a:prstGeom prst="rect">
            <a:avLst/>
          </a:prstGeom>
        </p:spPr>
      </p:pic>
      <p:pic>
        <p:nvPicPr>
          <p:cNvPr id="88" name="גרפיקה 87" descr="פני שד עם מילוי רציף עם מילוי מלא">
            <a:extLst>
              <a:ext uri="{FF2B5EF4-FFF2-40B4-BE49-F238E27FC236}">
                <a16:creationId xmlns:a16="http://schemas.microsoft.com/office/drawing/2014/main" id="{4AC4D4EB-1BFA-D2DD-7150-8A2FA2F2135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89638" y="3481880"/>
            <a:ext cx="364901" cy="364901"/>
          </a:xfrm>
          <a:prstGeom prst="rect">
            <a:avLst/>
          </a:prstGeom>
        </p:spPr>
      </p:pic>
      <p:pic>
        <p:nvPicPr>
          <p:cNvPr id="89" name="גרפיקה 88" descr="פני שד עם מילוי רציף עם מילוי מלא">
            <a:extLst>
              <a:ext uri="{FF2B5EF4-FFF2-40B4-BE49-F238E27FC236}">
                <a16:creationId xmlns:a16="http://schemas.microsoft.com/office/drawing/2014/main" id="{2D0DCCCC-D2E4-C11A-FFFA-F10E44A0E57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70214" y="1202837"/>
            <a:ext cx="672349" cy="672349"/>
          </a:xfrm>
          <a:prstGeom prst="rect">
            <a:avLst/>
          </a:prstGeom>
        </p:spPr>
      </p:pic>
      <p:pic>
        <p:nvPicPr>
          <p:cNvPr id="90" name="גרפיקה 89" descr="כתר קו מיתאר">
            <a:extLst>
              <a:ext uri="{FF2B5EF4-FFF2-40B4-BE49-F238E27FC236}">
                <a16:creationId xmlns:a16="http://schemas.microsoft.com/office/drawing/2014/main" id="{58DDEFE8-0D27-A231-0C3E-3503D1B285C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00929" y="954582"/>
            <a:ext cx="749874" cy="342000"/>
          </a:xfrm>
          <a:prstGeom prst="rect">
            <a:avLst/>
          </a:prstGeom>
        </p:spPr>
      </p:pic>
      <p:pic>
        <p:nvPicPr>
          <p:cNvPr id="91" name="גרפיקה 90" descr="סמן קו מיתאר">
            <a:extLst>
              <a:ext uri="{FF2B5EF4-FFF2-40B4-BE49-F238E27FC236}">
                <a16:creationId xmlns:a16="http://schemas.microsoft.com/office/drawing/2014/main" id="{D534ABAA-CD57-FB1A-99AD-3AF0B6B46BA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571646" y="6346040"/>
            <a:ext cx="580193" cy="608913"/>
          </a:xfrm>
          <a:prstGeom prst="rect">
            <a:avLst/>
          </a:prstGeom>
        </p:spPr>
      </p:pic>
      <p:pic>
        <p:nvPicPr>
          <p:cNvPr id="94" name="תמונה 93">
            <a:extLst>
              <a:ext uri="{FF2B5EF4-FFF2-40B4-BE49-F238E27FC236}">
                <a16:creationId xmlns:a16="http://schemas.microsoft.com/office/drawing/2014/main" id="{57C9B496-4FEA-3FC6-CC61-E3856A96A85E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b="43437"/>
          <a:stretch/>
        </p:blipFill>
        <p:spPr>
          <a:xfrm>
            <a:off x="9278726" y="4298827"/>
            <a:ext cx="591363" cy="331042"/>
          </a:xfrm>
          <a:prstGeom prst="rect">
            <a:avLst/>
          </a:prstGeom>
        </p:spPr>
      </p:pic>
      <p:pic>
        <p:nvPicPr>
          <p:cNvPr id="96" name="תמונה 95">
            <a:extLst>
              <a:ext uri="{FF2B5EF4-FFF2-40B4-BE49-F238E27FC236}">
                <a16:creationId xmlns:a16="http://schemas.microsoft.com/office/drawing/2014/main" id="{E94DCE4A-35E8-E093-2E85-F75AEFC4CEEE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b="43437"/>
          <a:stretch/>
        </p:blipFill>
        <p:spPr>
          <a:xfrm rot="16200000">
            <a:off x="8888861" y="4566822"/>
            <a:ext cx="591363" cy="331042"/>
          </a:xfrm>
          <a:prstGeom prst="rect">
            <a:avLst/>
          </a:prstGeom>
        </p:spPr>
      </p:pic>
      <p:sp>
        <p:nvSpPr>
          <p:cNvPr id="99" name="מלבן 98">
            <a:extLst>
              <a:ext uri="{FF2B5EF4-FFF2-40B4-BE49-F238E27FC236}">
                <a16:creationId xmlns:a16="http://schemas.microsoft.com/office/drawing/2014/main" id="{C61A506B-3072-F2B4-7154-25C160C24165}"/>
              </a:ext>
            </a:extLst>
          </p:cNvPr>
          <p:cNvSpPr/>
          <p:nvPr/>
        </p:nvSpPr>
        <p:spPr>
          <a:xfrm>
            <a:off x="5131354" y="5889858"/>
            <a:ext cx="926815" cy="780127"/>
          </a:xfrm>
          <a:prstGeom prst="rect">
            <a:avLst/>
          </a:prstGeom>
          <a:blipFill>
            <a:blip r:embed="rId48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החסר 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מלבן 99">
            <a:extLst>
              <a:ext uri="{FF2B5EF4-FFF2-40B4-BE49-F238E27FC236}">
                <a16:creationId xmlns:a16="http://schemas.microsoft.com/office/drawing/2014/main" id="{F60F1E7B-A7CA-5537-49AC-510B86C9433B}"/>
              </a:ext>
            </a:extLst>
          </p:cNvPr>
          <p:cNvSpPr/>
          <p:nvPr/>
        </p:nvSpPr>
        <p:spPr>
          <a:xfrm>
            <a:off x="6197903" y="5881447"/>
            <a:ext cx="926815" cy="780127"/>
          </a:xfrm>
          <a:prstGeom prst="rect">
            <a:avLst/>
          </a:prstGeom>
          <a:blipFill>
            <a:blip r:embed="rId48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הוסף 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מלבן 100">
            <a:extLst>
              <a:ext uri="{FF2B5EF4-FFF2-40B4-BE49-F238E27FC236}">
                <a16:creationId xmlns:a16="http://schemas.microsoft.com/office/drawing/2014/main" id="{F340AE26-2787-BDFA-AABD-1381832090AC}"/>
              </a:ext>
            </a:extLst>
          </p:cNvPr>
          <p:cNvSpPr/>
          <p:nvPr/>
        </p:nvSpPr>
        <p:spPr>
          <a:xfrm>
            <a:off x="4041758" y="5889858"/>
            <a:ext cx="926815" cy="780127"/>
          </a:xfrm>
          <a:prstGeom prst="rect">
            <a:avLst/>
          </a:prstGeom>
          <a:blipFill>
            <a:blip r:embed="rId48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הטל שוב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8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599418" y="909653"/>
            <a:ext cx="1324512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5B75C3E2-0F5E-3D44-1B9F-0B4CFCB8220B}"/>
              </a:ext>
            </a:extLst>
          </p:cNvPr>
          <p:cNvSpPr/>
          <p:nvPr/>
        </p:nvSpPr>
        <p:spPr>
          <a:xfrm>
            <a:off x="51246" y="75662"/>
            <a:ext cx="10409588" cy="52743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B8D33BD-D288-6CD8-DCD4-EA6EA1DED582}"/>
              </a:ext>
            </a:extLst>
          </p:cNvPr>
          <p:cNvGrpSpPr/>
          <p:nvPr/>
        </p:nvGrpSpPr>
        <p:grpSpPr>
          <a:xfrm>
            <a:off x="10440909" y="80684"/>
            <a:ext cx="1699845" cy="6725833"/>
            <a:chOff x="10440909" y="80684"/>
            <a:chExt cx="1699845" cy="672583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7F4F6588-21F1-0BD9-334F-3CC2EB991F77}"/>
                </a:ext>
              </a:extLst>
            </p:cNvPr>
            <p:cNvGrpSpPr/>
            <p:nvPr/>
          </p:nvGrpSpPr>
          <p:grpSpPr>
            <a:xfrm>
              <a:off x="10821804" y="5821997"/>
              <a:ext cx="1174581" cy="984520"/>
              <a:chOff x="5132016" y="1113448"/>
              <a:chExt cx="1174581" cy="984520"/>
            </a:xfrm>
          </p:grpSpPr>
          <p:pic>
            <p:nvPicPr>
              <p:cNvPr id="15" name="גרפיקה 14" descr="אש קו מיתאר">
                <a:extLst>
                  <a:ext uri="{FF2B5EF4-FFF2-40B4-BE49-F238E27FC236}">
                    <a16:creationId xmlns:a16="http://schemas.microsoft.com/office/drawing/2014/main" id="{34783715-3CF2-E6F5-1BF0-5BF8E41C2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337407" y="1113448"/>
                <a:ext cx="702761" cy="666112"/>
              </a:xfrm>
              <a:prstGeom prst="rect">
                <a:avLst/>
              </a:prstGeom>
            </p:spPr>
          </p:pic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92B6AAF5-AC6B-FDE5-8E1B-3A2DA08FE45C}"/>
                  </a:ext>
                </a:extLst>
              </p:cNvPr>
              <p:cNvSpPr txBox="1"/>
              <p:nvPr/>
            </p:nvSpPr>
            <p:spPr>
              <a:xfrm>
                <a:off x="5132016" y="1726805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sp>
        <p:nvSpPr>
          <p:cNvPr id="93" name="תיבת טקסט 92">
            <a:extLst>
              <a:ext uri="{FF2B5EF4-FFF2-40B4-BE49-F238E27FC236}">
                <a16:creationId xmlns:a16="http://schemas.microsoft.com/office/drawing/2014/main" id="{C99F6297-42BA-A44F-A1E4-D0D6CE734BF6}"/>
              </a:ext>
            </a:extLst>
          </p:cNvPr>
          <p:cNvSpPr txBox="1"/>
          <p:nvPr/>
        </p:nvSpPr>
        <p:spPr>
          <a:xfrm>
            <a:off x="2005997" y="303571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b="1" u="sng"/>
              <a:t>קרב</a:t>
            </a:r>
            <a:endParaRPr lang="en-US" sz="3200" b="1" u="sng"/>
          </a:p>
        </p:txBody>
      </p:sp>
      <p:grpSp>
        <p:nvGrpSpPr>
          <p:cNvPr id="220" name="קבוצה 219">
            <a:extLst>
              <a:ext uri="{FF2B5EF4-FFF2-40B4-BE49-F238E27FC236}">
                <a16:creationId xmlns:a16="http://schemas.microsoft.com/office/drawing/2014/main" id="{3958ACB7-A732-B1AC-83A2-737D099C5940}"/>
              </a:ext>
            </a:extLst>
          </p:cNvPr>
          <p:cNvGrpSpPr/>
          <p:nvPr/>
        </p:nvGrpSpPr>
        <p:grpSpPr>
          <a:xfrm>
            <a:off x="85743" y="147959"/>
            <a:ext cx="1526345" cy="390584"/>
            <a:chOff x="-12442" y="-25270"/>
            <a:chExt cx="1526345" cy="390584"/>
          </a:xfrm>
        </p:grpSpPr>
        <p:pic>
          <p:nvPicPr>
            <p:cNvPr id="61" name="גרפיקה 60" descr="כוח קו מיתאר">
              <a:extLst>
                <a:ext uri="{FF2B5EF4-FFF2-40B4-BE49-F238E27FC236}">
                  <a16:creationId xmlns:a16="http://schemas.microsoft.com/office/drawing/2014/main" id="{C754F3F5-D02F-D1A2-8ED3-C42F5EF95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62" name="גרפיקה 61" descr="מוסיקה קו מיתאר">
              <a:extLst>
                <a:ext uri="{FF2B5EF4-FFF2-40B4-BE49-F238E27FC236}">
                  <a16:creationId xmlns:a16="http://schemas.microsoft.com/office/drawing/2014/main" id="{F6598766-8BDB-413F-DD43-69C38778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63" name="גרפיקה 62" descr="צליל בינוני קו מיתאר">
              <a:extLst>
                <a:ext uri="{FF2B5EF4-FFF2-40B4-BE49-F238E27FC236}">
                  <a16:creationId xmlns:a16="http://schemas.microsoft.com/office/drawing/2014/main" id="{0CF7A241-3CDA-0FC5-EEB9-10CCEEEE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64" name="גרפיקה 63" descr="הגדרות עם מילוי מלא">
              <a:extLst>
                <a:ext uri="{FF2B5EF4-FFF2-40B4-BE49-F238E27FC236}">
                  <a16:creationId xmlns:a16="http://schemas.microsoft.com/office/drawing/2014/main" id="{CB94553F-6AA7-96FF-14A4-51B93E31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  <p:graphicFrame>
        <p:nvGraphicFramePr>
          <p:cNvPr id="19" name="טבלה 19">
            <a:extLst>
              <a:ext uri="{FF2B5EF4-FFF2-40B4-BE49-F238E27FC236}">
                <a16:creationId xmlns:a16="http://schemas.microsoft.com/office/drawing/2014/main" id="{DE41C9F5-DC66-9B48-C9ED-D91E67877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30554"/>
              </p:ext>
            </p:extLst>
          </p:nvPr>
        </p:nvGraphicFramePr>
        <p:xfrm>
          <a:off x="1436242" y="1016752"/>
          <a:ext cx="7789692" cy="416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337">
                  <a:extLst>
                    <a:ext uri="{9D8B030D-6E8A-4147-A177-3AD203B41FA5}">
                      <a16:colId xmlns:a16="http://schemas.microsoft.com/office/drawing/2014/main" val="2553931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99157504"/>
                    </a:ext>
                  </a:extLst>
                </a:gridCol>
                <a:gridCol w="1811020">
                  <a:extLst>
                    <a:ext uri="{9D8B030D-6E8A-4147-A177-3AD203B41FA5}">
                      <a16:colId xmlns:a16="http://schemas.microsoft.com/office/drawing/2014/main" val="15666244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6861862"/>
                    </a:ext>
                  </a:extLst>
                </a:gridCol>
                <a:gridCol w="1801495">
                  <a:extLst>
                    <a:ext uri="{9D8B030D-6E8A-4147-A177-3AD203B41FA5}">
                      <a16:colId xmlns:a16="http://schemas.microsoft.com/office/drawing/2014/main" val="38430792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923949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704089279"/>
                    </a:ext>
                  </a:extLst>
                </a:gridCol>
              </a:tblGrid>
              <a:tr h="12472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86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4513"/>
                  </a:ext>
                </a:extLst>
              </a:tr>
              <a:tr h="12472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179490"/>
                  </a:ext>
                </a:extLst>
              </a:tr>
              <a:tr h="141938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00796"/>
                  </a:ext>
                </a:extLst>
              </a:tr>
              <a:tr h="12472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23730"/>
                  </a:ext>
                </a:extLst>
              </a:tr>
            </a:tbl>
          </a:graphicData>
        </a:graphic>
      </p:graphicFrame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C4AF4CE3-9290-BFA4-4476-A914A8326D8E}"/>
              </a:ext>
            </a:extLst>
          </p:cNvPr>
          <p:cNvGrpSpPr/>
          <p:nvPr/>
        </p:nvGrpSpPr>
        <p:grpSpPr>
          <a:xfrm flipH="1">
            <a:off x="8040209" y="2444080"/>
            <a:ext cx="614516" cy="1269737"/>
            <a:chOff x="-2890711" y="3172019"/>
            <a:chExt cx="1390650" cy="4219062"/>
          </a:xfrm>
        </p:grpSpPr>
        <p:pic>
          <p:nvPicPr>
            <p:cNvPr id="31" name="גרפיקה 30" descr="זכר לובש שרוול ארוך">
              <a:extLst>
                <a:ext uri="{FF2B5EF4-FFF2-40B4-BE49-F238E27FC236}">
                  <a16:creationId xmlns:a16="http://schemas.microsoft.com/office/drawing/2014/main" id="{0805CC8D-1C02-CD57-0F13-59A65CE58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2890711" y="3562031"/>
              <a:ext cx="1390650" cy="3829050"/>
            </a:xfrm>
            <a:prstGeom prst="rect">
              <a:avLst/>
            </a:prstGeom>
          </p:spPr>
        </p:pic>
        <p:pic>
          <p:nvPicPr>
            <p:cNvPr id="37" name="גרפיקה 36" descr="איש עם שיער קצר">
              <a:extLst>
                <a:ext uri="{FF2B5EF4-FFF2-40B4-BE49-F238E27FC236}">
                  <a16:creationId xmlns:a16="http://schemas.microsoft.com/office/drawing/2014/main" id="{0194D291-3724-1976-E6F4-D64D87F3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2481084" y="3172019"/>
              <a:ext cx="506239" cy="612386"/>
            </a:xfrm>
            <a:prstGeom prst="rect">
              <a:avLst/>
            </a:prstGeom>
          </p:spPr>
        </p:pic>
      </p:grpSp>
      <p:pic>
        <p:nvPicPr>
          <p:cNvPr id="47" name="תמונה 46">
            <a:extLst>
              <a:ext uri="{FF2B5EF4-FFF2-40B4-BE49-F238E27FC236}">
                <a16:creationId xmlns:a16="http://schemas.microsoft.com/office/drawing/2014/main" id="{0E6C47DB-ED3A-DC87-EA73-56314C22435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70736" y="2154426"/>
            <a:ext cx="1242592" cy="1598314"/>
          </a:xfrm>
          <a:prstGeom prst="rect">
            <a:avLst/>
          </a:prstGeom>
        </p:spPr>
      </p:pic>
      <p:grpSp>
        <p:nvGrpSpPr>
          <p:cNvPr id="104" name="קבוצה 103">
            <a:extLst>
              <a:ext uri="{FF2B5EF4-FFF2-40B4-BE49-F238E27FC236}">
                <a16:creationId xmlns:a16="http://schemas.microsoft.com/office/drawing/2014/main" id="{04FDA9C3-80F8-4FD2-50C1-F3D7ABC26862}"/>
              </a:ext>
            </a:extLst>
          </p:cNvPr>
          <p:cNvGrpSpPr/>
          <p:nvPr/>
        </p:nvGrpSpPr>
        <p:grpSpPr>
          <a:xfrm>
            <a:off x="8080090" y="1870373"/>
            <a:ext cx="447782" cy="441148"/>
            <a:chOff x="8362843" y="1645815"/>
            <a:chExt cx="468000" cy="468000"/>
          </a:xfrm>
        </p:grpSpPr>
        <p:sp>
          <p:nvSpPr>
            <p:cNvPr id="52" name="אליפסה 51">
              <a:extLst>
                <a:ext uri="{FF2B5EF4-FFF2-40B4-BE49-F238E27FC236}">
                  <a16:creationId xmlns:a16="http://schemas.microsoft.com/office/drawing/2014/main" id="{F449C733-B259-8E8B-A87E-4F57EEBEF4EF}"/>
                </a:ext>
              </a:extLst>
            </p:cNvPr>
            <p:cNvSpPr/>
            <p:nvPr/>
          </p:nvSpPr>
          <p:spPr>
            <a:xfrm>
              <a:off x="8362843" y="1645815"/>
              <a:ext cx="468000" cy="468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גרפיקה 81" descr="תו ^ כלפי מעלה עם מילוי מלא">
              <a:extLst>
                <a:ext uri="{FF2B5EF4-FFF2-40B4-BE49-F238E27FC236}">
                  <a16:creationId xmlns:a16="http://schemas.microsoft.com/office/drawing/2014/main" id="{6DB83ABE-D53C-6006-B84B-DFE6D20D1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425358" y="1704674"/>
              <a:ext cx="342000" cy="342000"/>
            </a:xfrm>
            <a:prstGeom prst="rect">
              <a:avLst/>
            </a:prstGeom>
          </p:spPr>
        </p:pic>
      </p:grpSp>
      <p:grpSp>
        <p:nvGrpSpPr>
          <p:cNvPr id="105" name="קבוצה 104">
            <a:extLst>
              <a:ext uri="{FF2B5EF4-FFF2-40B4-BE49-F238E27FC236}">
                <a16:creationId xmlns:a16="http://schemas.microsoft.com/office/drawing/2014/main" id="{739AA305-8CEB-E56A-CA34-926FD733ECC0}"/>
              </a:ext>
            </a:extLst>
          </p:cNvPr>
          <p:cNvGrpSpPr/>
          <p:nvPr/>
        </p:nvGrpSpPr>
        <p:grpSpPr>
          <a:xfrm rot="16200000">
            <a:off x="7380892" y="2817144"/>
            <a:ext cx="447782" cy="441148"/>
            <a:chOff x="8362843" y="1645815"/>
            <a:chExt cx="468000" cy="468000"/>
          </a:xfrm>
        </p:grpSpPr>
        <p:sp>
          <p:nvSpPr>
            <p:cNvPr id="106" name="אליפסה 105">
              <a:extLst>
                <a:ext uri="{FF2B5EF4-FFF2-40B4-BE49-F238E27FC236}">
                  <a16:creationId xmlns:a16="http://schemas.microsoft.com/office/drawing/2014/main" id="{9E57484A-BF5E-E5E5-4CC9-BF04414E24B0}"/>
                </a:ext>
              </a:extLst>
            </p:cNvPr>
            <p:cNvSpPr/>
            <p:nvPr/>
          </p:nvSpPr>
          <p:spPr>
            <a:xfrm>
              <a:off x="8362843" y="1645815"/>
              <a:ext cx="468000" cy="468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גרפיקה 106" descr="תו ^ כלפי מעלה עם מילוי מלא">
              <a:extLst>
                <a:ext uri="{FF2B5EF4-FFF2-40B4-BE49-F238E27FC236}">
                  <a16:creationId xmlns:a16="http://schemas.microsoft.com/office/drawing/2014/main" id="{603A649A-37B3-DCA0-040D-6C3F0963B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425358" y="1704674"/>
              <a:ext cx="342000" cy="342000"/>
            </a:xfrm>
            <a:prstGeom prst="rect">
              <a:avLst/>
            </a:prstGeom>
          </p:spPr>
        </p:pic>
      </p:grpSp>
      <p:grpSp>
        <p:nvGrpSpPr>
          <p:cNvPr id="108" name="קבוצה 107">
            <a:extLst>
              <a:ext uri="{FF2B5EF4-FFF2-40B4-BE49-F238E27FC236}">
                <a16:creationId xmlns:a16="http://schemas.microsoft.com/office/drawing/2014/main" id="{CDCE36D7-2A98-C459-C445-1FD8089F59A5}"/>
              </a:ext>
            </a:extLst>
          </p:cNvPr>
          <p:cNvGrpSpPr/>
          <p:nvPr/>
        </p:nvGrpSpPr>
        <p:grpSpPr>
          <a:xfrm rot="10800000">
            <a:off x="8080090" y="3723776"/>
            <a:ext cx="447782" cy="441148"/>
            <a:chOff x="8362843" y="1645815"/>
            <a:chExt cx="468000" cy="468000"/>
          </a:xfrm>
        </p:grpSpPr>
        <p:sp>
          <p:nvSpPr>
            <p:cNvPr id="109" name="אליפסה 108">
              <a:extLst>
                <a:ext uri="{FF2B5EF4-FFF2-40B4-BE49-F238E27FC236}">
                  <a16:creationId xmlns:a16="http://schemas.microsoft.com/office/drawing/2014/main" id="{91CDF77B-1DBC-6DE2-4867-A9740EA26CCE}"/>
                </a:ext>
              </a:extLst>
            </p:cNvPr>
            <p:cNvSpPr/>
            <p:nvPr/>
          </p:nvSpPr>
          <p:spPr>
            <a:xfrm>
              <a:off x="8362843" y="1645815"/>
              <a:ext cx="468000" cy="468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גרפיקה 109" descr="תו ^ כלפי מעלה עם מילוי מלא">
              <a:extLst>
                <a:ext uri="{FF2B5EF4-FFF2-40B4-BE49-F238E27FC236}">
                  <a16:creationId xmlns:a16="http://schemas.microsoft.com/office/drawing/2014/main" id="{39FEF34B-A392-BA22-B9D7-2A2F6D317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425358" y="1704674"/>
              <a:ext cx="342000" cy="342000"/>
            </a:xfrm>
            <a:prstGeom prst="rect">
              <a:avLst/>
            </a:prstGeom>
          </p:spPr>
        </p:pic>
      </p:grpSp>
      <p:sp>
        <p:nvSpPr>
          <p:cNvPr id="117" name="מלבן 116">
            <a:extLst>
              <a:ext uri="{FF2B5EF4-FFF2-40B4-BE49-F238E27FC236}">
                <a16:creationId xmlns:a16="http://schemas.microsoft.com/office/drawing/2014/main" id="{F7667E01-2494-4B72-0826-1AE6B1F810CF}"/>
              </a:ext>
            </a:extLst>
          </p:cNvPr>
          <p:cNvSpPr/>
          <p:nvPr/>
        </p:nvSpPr>
        <p:spPr>
          <a:xfrm>
            <a:off x="5416994" y="5551002"/>
            <a:ext cx="933078" cy="119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מלבן 117">
            <a:extLst>
              <a:ext uri="{FF2B5EF4-FFF2-40B4-BE49-F238E27FC236}">
                <a16:creationId xmlns:a16="http://schemas.microsoft.com/office/drawing/2014/main" id="{1BCBA21A-83B7-E6AB-C6EA-AB61E2140725}"/>
              </a:ext>
            </a:extLst>
          </p:cNvPr>
          <p:cNvSpPr/>
          <p:nvPr/>
        </p:nvSpPr>
        <p:spPr>
          <a:xfrm>
            <a:off x="4410888" y="5565129"/>
            <a:ext cx="933078" cy="119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מלבן 118">
            <a:extLst>
              <a:ext uri="{FF2B5EF4-FFF2-40B4-BE49-F238E27FC236}">
                <a16:creationId xmlns:a16="http://schemas.microsoft.com/office/drawing/2014/main" id="{9767687F-81E7-A168-3AAB-82833597ACE3}"/>
              </a:ext>
            </a:extLst>
          </p:cNvPr>
          <p:cNvSpPr/>
          <p:nvPr/>
        </p:nvSpPr>
        <p:spPr>
          <a:xfrm>
            <a:off x="3425357" y="5551002"/>
            <a:ext cx="933078" cy="119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קבוצה 120">
            <a:extLst>
              <a:ext uri="{FF2B5EF4-FFF2-40B4-BE49-F238E27FC236}">
                <a16:creationId xmlns:a16="http://schemas.microsoft.com/office/drawing/2014/main" id="{5233C38D-F0EF-3787-E3E5-AECCB9A1C06C}"/>
              </a:ext>
            </a:extLst>
          </p:cNvPr>
          <p:cNvGrpSpPr/>
          <p:nvPr/>
        </p:nvGrpSpPr>
        <p:grpSpPr>
          <a:xfrm flipH="1">
            <a:off x="9716557" y="5497617"/>
            <a:ext cx="614516" cy="1269737"/>
            <a:chOff x="-2890711" y="3172019"/>
            <a:chExt cx="1390650" cy="4219062"/>
          </a:xfrm>
        </p:grpSpPr>
        <p:pic>
          <p:nvPicPr>
            <p:cNvPr id="122" name="גרפיקה 121" descr="זכר לובש שרוול ארוך">
              <a:extLst>
                <a:ext uri="{FF2B5EF4-FFF2-40B4-BE49-F238E27FC236}">
                  <a16:creationId xmlns:a16="http://schemas.microsoft.com/office/drawing/2014/main" id="{636925E5-D1C3-9591-677C-5958B82BF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2890711" y="3562031"/>
              <a:ext cx="1390650" cy="3829050"/>
            </a:xfrm>
            <a:prstGeom prst="rect">
              <a:avLst/>
            </a:prstGeom>
          </p:spPr>
        </p:pic>
        <p:pic>
          <p:nvPicPr>
            <p:cNvPr id="123" name="גרפיקה 122" descr="איש עם שיער קצר">
              <a:extLst>
                <a:ext uri="{FF2B5EF4-FFF2-40B4-BE49-F238E27FC236}">
                  <a16:creationId xmlns:a16="http://schemas.microsoft.com/office/drawing/2014/main" id="{6B796F8F-AF39-05C5-0F3B-D08508E8C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2481084" y="3172019"/>
              <a:ext cx="506239" cy="612386"/>
            </a:xfrm>
            <a:prstGeom prst="rect">
              <a:avLst/>
            </a:prstGeom>
          </p:spPr>
        </p:pic>
      </p:grpSp>
      <p:pic>
        <p:nvPicPr>
          <p:cNvPr id="124" name="תמונה 123">
            <a:extLst>
              <a:ext uri="{FF2B5EF4-FFF2-40B4-BE49-F238E27FC236}">
                <a16:creationId xmlns:a16="http://schemas.microsoft.com/office/drawing/2014/main" id="{A2ADD331-5CA9-E175-7CC3-F68E22ADA92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112306" y="5257271"/>
            <a:ext cx="1242592" cy="1598314"/>
          </a:xfrm>
          <a:prstGeom prst="rect">
            <a:avLst/>
          </a:prstGeom>
        </p:spPr>
      </p:pic>
      <p:sp>
        <p:nvSpPr>
          <p:cNvPr id="126" name="מלבן 125">
            <a:extLst>
              <a:ext uri="{FF2B5EF4-FFF2-40B4-BE49-F238E27FC236}">
                <a16:creationId xmlns:a16="http://schemas.microsoft.com/office/drawing/2014/main" id="{F74AFA6B-1355-7A0F-2F36-84D8D31CA299}"/>
              </a:ext>
            </a:extLst>
          </p:cNvPr>
          <p:cNvSpPr/>
          <p:nvPr/>
        </p:nvSpPr>
        <p:spPr>
          <a:xfrm>
            <a:off x="6409360" y="5551002"/>
            <a:ext cx="933078" cy="119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אליפסה 200">
            <a:extLst>
              <a:ext uri="{FF2B5EF4-FFF2-40B4-BE49-F238E27FC236}">
                <a16:creationId xmlns:a16="http://schemas.microsoft.com/office/drawing/2014/main" id="{3287E3D9-7AAD-17BE-6271-4DA854D26CE0}"/>
              </a:ext>
            </a:extLst>
          </p:cNvPr>
          <p:cNvSpPr/>
          <p:nvPr/>
        </p:nvSpPr>
        <p:spPr>
          <a:xfrm>
            <a:off x="7378268" y="3715175"/>
            <a:ext cx="447782" cy="44114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אליפסה 203">
            <a:extLst>
              <a:ext uri="{FF2B5EF4-FFF2-40B4-BE49-F238E27FC236}">
                <a16:creationId xmlns:a16="http://schemas.microsoft.com/office/drawing/2014/main" id="{3E32F0D4-5D64-7081-5CBF-C71ACA673EBC}"/>
              </a:ext>
            </a:extLst>
          </p:cNvPr>
          <p:cNvSpPr/>
          <p:nvPr/>
        </p:nvSpPr>
        <p:spPr>
          <a:xfrm>
            <a:off x="8895918" y="3723776"/>
            <a:ext cx="447782" cy="44114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9" name="קבוצה 218">
            <a:extLst>
              <a:ext uri="{FF2B5EF4-FFF2-40B4-BE49-F238E27FC236}">
                <a16:creationId xmlns:a16="http://schemas.microsoft.com/office/drawing/2014/main" id="{49F5517E-1D0B-64C6-8103-79AA2C6B0859}"/>
              </a:ext>
            </a:extLst>
          </p:cNvPr>
          <p:cNvGrpSpPr/>
          <p:nvPr/>
        </p:nvGrpSpPr>
        <p:grpSpPr>
          <a:xfrm>
            <a:off x="8910784" y="2828999"/>
            <a:ext cx="441148" cy="447782"/>
            <a:chOff x="8941757" y="2834960"/>
            <a:chExt cx="441148" cy="447782"/>
          </a:xfrm>
        </p:grpSpPr>
        <p:grpSp>
          <p:nvGrpSpPr>
            <p:cNvPr id="197" name="קבוצה 196">
              <a:extLst>
                <a:ext uri="{FF2B5EF4-FFF2-40B4-BE49-F238E27FC236}">
                  <a16:creationId xmlns:a16="http://schemas.microsoft.com/office/drawing/2014/main" id="{E96C3BA0-022C-F5BD-3525-BF6BA2D24E90}"/>
                </a:ext>
              </a:extLst>
            </p:cNvPr>
            <p:cNvGrpSpPr/>
            <p:nvPr/>
          </p:nvGrpSpPr>
          <p:grpSpPr>
            <a:xfrm rot="5400000">
              <a:off x="8938440" y="2838277"/>
              <a:ext cx="447782" cy="441148"/>
              <a:chOff x="8362843" y="1645815"/>
              <a:chExt cx="468000" cy="468000"/>
            </a:xfrm>
          </p:grpSpPr>
          <p:sp>
            <p:nvSpPr>
              <p:cNvPr id="198" name="אליפסה 197">
                <a:extLst>
                  <a:ext uri="{FF2B5EF4-FFF2-40B4-BE49-F238E27FC236}">
                    <a16:creationId xmlns:a16="http://schemas.microsoft.com/office/drawing/2014/main" id="{0E78460E-CD62-E6EA-1588-7476CE6401BC}"/>
                  </a:ext>
                </a:extLst>
              </p:cNvPr>
              <p:cNvSpPr/>
              <p:nvPr/>
            </p:nvSpPr>
            <p:spPr>
              <a:xfrm>
                <a:off x="8362843" y="1645815"/>
                <a:ext cx="468000" cy="468000"/>
              </a:xfrm>
              <a:prstGeom prst="ellipse">
                <a:avLst/>
              </a:prstGeom>
              <a:solidFill>
                <a:schemeClr val="bg2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9" name="גרפיקה 198" descr="תו ^ כלפי מעלה עם מילוי מלא">
                <a:extLst>
                  <a:ext uri="{FF2B5EF4-FFF2-40B4-BE49-F238E27FC236}">
                    <a16:creationId xmlns:a16="http://schemas.microsoft.com/office/drawing/2014/main" id="{CC8542DC-764A-5EBE-6BE3-0E002CCBB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8425358" y="1704674"/>
                <a:ext cx="342000" cy="342000"/>
              </a:xfrm>
              <a:prstGeom prst="rect">
                <a:avLst/>
              </a:prstGeom>
            </p:spPr>
          </p:pic>
        </p:grpSp>
        <p:cxnSp>
          <p:nvCxnSpPr>
            <p:cNvPr id="207" name="מחבר ישר 206">
              <a:extLst>
                <a:ext uri="{FF2B5EF4-FFF2-40B4-BE49-F238E27FC236}">
                  <a16:creationId xmlns:a16="http://schemas.microsoft.com/office/drawing/2014/main" id="{A2412645-9292-0537-0B92-808653E5CE6E}"/>
                </a:ext>
              </a:extLst>
            </p:cNvPr>
            <p:cNvCxnSpPr>
              <a:cxnSpLocks/>
              <a:stCxn id="198" idx="3"/>
              <a:endCxn id="198" idx="7"/>
            </p:cNvCxnSpPr>
            <p:nvPr/>
          </p:nvCxnSpPr>
          <p:spPr>
            <a:xfrm>
              <a:off x="9006362" y="2900536"/>
              <a:ext cx="311938" cy="3166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0" name="קבוצה 209">
            <a:extLst>
              <a:ext uri="{FF2B5EF4-FFF2-40B4-BE49-F238E27FC236}">
                <a16:creationId xmlns:a16="http://schemas.microsoft.com/office/drawing/2014/main" id="{E5E6C992-45D6-AA34-6403-59810A29C93B}"/>
              </a:ext>
            </a:extLst>
          </p:cNvPr>
          <p:cNvGrpSpPr/>
          <p:nvPr/>
        </p:nvGrpSpPr>
        <p:grpSpPr>
          <a:xfrm>
            <a:off x="7376938" y="1879815"/>
            <a:ext cx="447782" cy="441148"/>
            <a:chOff x="7211498" y="1879815"/>
            <a:chExt cx="447782" cy="441148"/>
          </a:xfrm>
        </p:grpSpPr>
        <p:sp>
          <p:nvSpPr>
            <p:cNvPr id="192" name="אליפסה 191">
              <a:extLst>
                <a:ext uri="{FF2B5EF4-FFF2-40B4-BE49-F238E27FC236}">
                  <a16:creationId xmlns:a16="http://schemas.microsoft.com/office/drawing/2014/main" id="{7645A56D-5A57-16EE-3FC6-6D673C91C430}"/>
                </a:ext>
              </a:extLst>
            </p:cNvPr>
            <p:cNvSpPr/>
            <p:nvPr/>
          </p:nvSpPr>
          <p:spPr>
            <a:xfrm>
              <a:off x="7211498" y="1879815"/>
              <a:ext cx="447782" cy="4411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8" name="גרפיקה 207" descr="שריון ימי הביניים עם מילוי מלא">
              <a:extLst>
                <a:ext uri="{FF2B5EF4-FFF2-40B4-BE49-F238E27FC236}">
                  <a16:creationId xmlns:a16="http://schemas.microsoft.com/office/drawing/2014/main" id="{F3F84BCD-703C-FFE3-8140-C2F19B718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7270331" y="1952423"/>
              <a:ext cx="342000" cy="342000"/>
            </a:xfrm>
            <a:prstGeom prst="rect">
              <a:avLst/>
            </a:prstGeom>
          </p:spPr>
        </p:pic>
      </p:grpSp>
      <p:grpSp>
        <p:nvGrpSpPr>
          <p:cNvPr id="213" name="קבוצה 212">
            <a:extLst>
              <a:ext uri="{FF2B5EF4-FFF2-40B4-BE49-F238E27FC236}">
                <a16:creationId xmlns:a16="http://schemas.microsoft.com/office/drawing/2014/main" id="{24BA8342-4094-0781-F5B2-1EDC6B5A706F}"/>
              </a:ext>
            </a:extLst>
          </p:cNvPr>
          <p:cNvGrpSpPr/>
          <p:nvPr/>
        </p:nvGrpSpPr>
        <p:grpSpPr>
          <a:xfrm>
            <a:off x="8897191" y="1879815"/>
            <a:ext cx="447782" cy="441148"/>
            <a:chOff x="8871791" y="1879815"/>
            <a:chExt cx="447782" cy="441148"/>
          </a:xfrm>
        </p:grpSpPr>
        <p:sp>
          <p:nvSpPr>
            <p:cNvPr id="195" name="אליפסה 194">
              <a:extLst>
                <a:ext uri="{FF2B5EF4-FFF2-40B4-BE49-F238E27FC236}">
                  <a16:creationId xmlns:a16="http://schemas.microsoft.com/office/drawing/2014/main" id="{ED6072E4-2A7C-2DF3-76AB-2E6A8F5886E6}"/>
                </a:ext>
              </a:extLst>
            </p:cNvPr>
            <p:cNvSpPr/>
            <p:nvPr/>
          </p:nvSpPr>
          <p:spPr>
            <a:xfrm>
              <a:off x="8871791" y="1879815"/>
              <a:ext cx="447782" cy="4411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גרפיקה 211" descr="אטום עם מילוי מלא">
              <a:extLst>
                <a:ext uri="{FF2B5EF4-FFF2-40B4-BE49-F238E27FC236}">
                  <a16:creationId xmlns:a16="http://schemas.microsoft.com/office/drawing/2014/main" id="{ED620C5A-78B8-7907-28CD-206681E27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8255" y="1945212"/>
              <a:ext cx="366139" cy="329404"/>
            </a:xfrm>
            <a:prstGeom prst="rect">
              <a:avLst/>
            </a:prstGeom>
          </p:spPr>
        </p:pic>
      </p:grpSp>
      <p:grpSp>
        <p:nvGrpSpPr>
          <p:cNvPr id="247" name="קבוצה 246">
            <a:extLst>
              <a:ext uri="{FF2B5EF4-FFF2-40B4-BE49-F238E27FC236}">
                <a16:creationId xmlns:a16="http://schemas.microsoft.com/office/drawing/2014/main" id="{0BB3E256-A873-4938-C5B4-F76AF7EC96F5}"/>
              </a:ext>
            </a:extLst>
          </p:cNvPr>
          <p:cNvGrpSpPr/>
          <p:nvPr/>
        </p:nvGrpSpPr>
        <p:grpSpPr>
          <a:xfrm>
            <a:off x="7677541" y="5781744"/>
            <a:ext cx="1967631" cy="762371"/>
            <a:chOff x="7742754" y="5791558"/>
            <a:chExt cx="1967631" cy="762371"/>
          </a:xfrm>
        </p:grpSpPr>
        <p:grpSp>
          <p:nvGrpSpPr>
            <p:cNvPr id="243" name="קבוצה 242">
              <a:extLst>
                <a:ext uri="{FF2B5EF4-FFF2-40B4-BE49-F238E27FC236}">
                  <a16:creationId xmlns:a16="http://schemas.microsoft.com/office/drawing/2014/main" id="{99071DC8-2704-06CF-54C4-D08A0E061315}"/>
                </a:ext>
              </a:extLst>
            </p:cNvPr>
            <p:cNvGrpSpPr/>
            <p:nvPr/>
          </p:nvGrpSpPr>
          <p:grpSpPr>
            <a:xfrm>
              <a:off x="7742754" y="5791558"/>
              <a:ext cx="1692241" cy="762371"/>
              <a:chOff x="7742754" y="5791558"/>
              <a:chExt cx="1692241" cy="762371"/>
            </a:xfrm>
          </p:grpSpPr>
          <p:sp>
            <p:nvSpPr>
              <p:cNvPr id="241" name="מלבן 240">
                <a:extLst>
                  <a:ext uri="{FF2B5EF4-FFF2-40B4-BE49-F238E27FC236}">
                    <a16:creationId xmlns:a16="http://schemas.microsoft.com/office/drawing/2014/main" id="{DF909C62-F3FB-4995-34B5-62865A317E71}"/>
                  </a:ext>
                </a:extLst>
              </p:cNvPr>
              <p:cNvSpPr/>
              <p:nvPr/>
            </p:nvSpPr>
            <p:spPr>
              <a:xfrm>
                <a:off x="7744213" y="5791558"/>
                <a:ext cx="1690782" cy="32852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/>
                  <a:t>99</a:t>
                </a:r>
                <a:endParaRPr lang="en-US"/>
              </a:p>
            </p:txBody>
          </p:sp>
          <p:sp>
            <p:nvSpPr>
              <p:cNvPr id="242" name="מלבן 241">
                <a:extLst>
                  <a:ext uri="{FF2B5EF4-FFF2-40B4-BE49-F238E27FC236}">
                    <a16:creationId xmlns:a16="http://schemas.microsoft.com/office/drawing/2014/main" id="{BFE1E098-0F19-E900-7E04-B0A2250AAB78}"/>
                  </a:ext>
                </a:extLst>
              </p:cNvPr>
              <p:cNvSpPr/>
              <p:nvPr/>
            </p:nvSpPr>
            <p:spPr>
              <a:xfrm>
                <a:off x="7742754" y="6225407"/>
                <a:ext cx="1690782" cy="32852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/>
                  <a:t>400</a:t>
                </a:r>
                <a:endParaRPr lang="en-US"/>
              </a:p>
            </p:txBody>
          </p:sp>
        </p:grpSp>
        <p:pic>
          <p:nvPicPr>
            <p:cNvPr id="245" name="גרפיקה 244" descr="תג לב קו מיתאר">
              <a:extLst>
                <a:ext uri="{FF2B5EF4-FFF2-40B4-BE49-F238E27FC236}">
                  <a16:creationId xmlns:a16="http://schemas.microsoft.com/office/drawing/2014/main" id="{8F267BFB-0DEF-D9DF-86F5-A1C83FC6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51733" y="5852985"/>
              <a:ext cx="252000" cy="252000"/>
            </a:xfrm>
            <a:prstGeom prst="rect">
              <a:avLst/>
            </a:prstGeom>
          </p:spPr>
        </p:pic>
        <p:pic>
          <p:nvPicPr>
            <p:cNvPr id="246" name="גרפיקה 245" descr="ברק קו מיתאר">
              <a:extLst>
                <a:ext uri="{FF2B5EF4-FFF2-40B4-BE49-F238E27FC236}">
                  <a16:creationId xmlns:a16="http://schemas.microsoft.com/office/drawing/2014/main" id="{2A2CF5BB-323C-4A09-C1EB-3AA9D43E2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32123" y="6289672"/>
              <a:ext cx="278262" cy="250344"/>
            </a:xfrm>
            <a:prstGeom prst="rect">
              <a:avLst/>
            </a:prstGeom>
          </p:spPr>
        </p:pic>
      </p:grpSp>
      <p:grpSp>
        <p:nvGrpSpPr>
          <p:cNvPr id="250" name="קבוצה 249">
            <a:extLst>
              <a:ext uri="{FF2B5EF4-FFF2-40B4-BE49-F238E27FC236}">
                <a16:creationId xmlns:a16="http://schemas.microsoft.com/office/drawing/2014/main" id="{4C4AB87F-8ECA-4318-156F-154820FA9323}"/>
              </a:ext>
            </a:extLst>
          </p:cNvPr>
          <p:cNvGrpSpPr/>
          <p:nvPr/>
        </p:nvGrpSpPr>
        <p:grpSpPr>
          <a:xfrm>
            <a:off x="985124" y="5792058"/>
            <a:ext cx="2029435" cy="762371"/>
            <a:chOff x="808989" y="5791558"/>
            <a:chExt cx="2029435" cy="762371"/>
          </a:xfrm>
        </p:grpSpPr>
        <p:grpSp>
          <p:nvGrpSpPr>
            <p:cNvPr id="244" name="קבוצה 243">
              <a:extLst>
                <a:ext uri="{FF2B5EF4-FFF2-40B4-BE49-F238E27FC236}">
                  <a16:creationId xmlns:a16="http://schemas.microsoft.com/office/drawing/2014/main" id="{635B1FCC-C151-6771-16CC-1EC098196EC9}"/>
                </a:ext>
              </a:extLst>
            </p:cNvPr>
            <p:cNvGrpSpPr/>
            <p:nvPr/>
          </p:nvGrpSpPr>
          <p:grpSpPr>
            <a:xfrm>
              <a:off x="1146183" y="5791558"/>
              <a:ext cx="1692241" cy="762371"/>
              <a:chOff x="1146183" y="5791558"/>
              <a:chExt cx="1692241" cy="762371"/>
            </a:xfrm>
          </p:grpSpPr>
          <p:sp>
            <p:nvSpPr>
              <p:cNvPr id="239" name="מלבן 238">
                <a:extLst>
                  <a:ext uri="{FF2B5EF4-FFF2-40B4-BE49-F238E27FC236}">
                    <a16:creationId xmlns:a16="http://schemas.microsoft.com/office/drawing/2014/main" id="{5B7FC10C-B582-DD10-0A70-59BE323A8327}"/>
                  </a:ext>
                </a:extLst>
              </p:cNvPr>
              <p:cNvSpPr/>
              <p:nvPr/>
            </p:nvSpPr>
            <p:spPr>
              <a:xfrm>
                <a:off x="1147642" y="5791558"/>
                <a:ext cx="1690782" cy="32852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/>
                  <a:t>40</a:t>
                </a:r>
                <a:endParaRPr lang="en-US"/>
              </a:p>
            </p:txBody>
          </p:sp>
          <p:sp>
            <p:nvSpPr>
              <p:cNvPr id="240" name="מלבן 239">
                <a:extLst>
                  <a:ext uri="{FF2B5EF4-FFF2-40B4-BE49-F238E27FC236}">
                    <a16:creationId xmlns:a16="http://schemas.microsoft.com/office/drawing/2014/main" id="{7AAEA10A-65B9-27CB-1D59-4CC6662343BC}"/>
                  </a:ext>
                </a:extLst>
              </p:cNvPr>
              <p:cNvSpPr/>
              <p:nvPr/>
            </p:nvSpPr>
            <p:spPr>
              <a:xfrm>
                <a:off x="1146183" y="6225407"/>
                <a:ext cx="1690782" cy="32852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/>
                  <a:t>50</a:t>
                </a:r>
                <a:endParaRPr lang="en-US"/>
              </a:p>
            </p:txBody>
          </p:sp>
        </p:grpSp>
        <p:pic>
          <p:nvPicPr>
            <p:cNvPr id="248" name="גרפיקה 247" descr="תג לב קו מיתאר">
              <a:extLst>
                <a:ext uri="{FF2B5EF4-FFF2-40B4-BE49-F238E27FC236}">
                  <a16:creationId xmlns:a16="http://schemas.microsoft.com/office/drawing/2014/main" id="{82310750-37B4-92B2-C275-3EE44AD7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8599" y="5840598"/>
              <a:ext cx="252000" cy="252000"/>
            </a:xfrm>
            <a:prstGeom prst="rect">
              <a:avLst/>
            </a:prstGeom>
          </p:spPr>
        </p:pic>
        <p:pic>
          <p:nvPicPr>
            <p:cNvPr id="249" name="גרפיקה 248" descr="ברק קו מיתאר">
              <a:extLst>
                <a:ext uri="{FF2B5EF4-FFF2-40B4-BE49-F238E27FC236}">
                  <a16:creationId xmlns:a16="http://schemas.microsoft.com/office/drawing/2014/main" id="{48E6B5F8-59E0-4260-D79B-35E460653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8989" y="6277285"/>
              <a:ext cx="278262" cy="250344"/>
            </a:xfrm>
            <a:prstGeom prst="rect">
              <a:avLst/>
            </a:prstGeom>
          </p:spPr>
        </p:pic>
      </p:grpSp>
      <p:grpSp>
        <p:nvGrpSpPr>
          <p:cNvPr id="251" name="קבוצה 250">
            <a:extLst>
              <a:ext uri="{FF2B5EF4-FFF2-40B4-BE49-F238E27FC236}">
                <a16:creationId xmlns:a16="http://schemas.microsoft.com/office/drawing/2014/main" id="{3ABD8B9F-FD6A-389F-0642-5AEE33E5F2C1}"/>
              </a:ext>
            </a:extLst>
          </p:cNvPr>
          <p:cNvGrpSpPr/>
          <p:nvPr/>
        </p:nvGrpSpPr>
        <p:grpSpPr>
          <a:xfrm>
            <a:off x="6397795" y="5512718"/>
            <a:ext cx="1002897" cy="1231515"/>
            <a:chOff x="6718734" y="2630488"/>
            <a:chExt cx="1002897" cy="1231515"/>
          </a:xfrm>
        </p:grpSpPr>
        <p:sp>
          <p:nvSpPr>
            <p:cNvPr id="252" name="מלבן 251">
              <a:extLst>
                <a:ext uri="{FF2B5EF4-FFF2-40B4-BE49-F238E27FC236}">
                  <a16:creationId xmlns:a16="http://schemas.microsoft.com/office/drawing/2014/main" id="{80C1E3CC-7EF7-B357-849F-5B30575DCD50}"/>
                </a:ext>
              </a:extLst>
            </p:cNvPr>
            <p:cNvSpPr/>
            <p:nvPr/>
          </p:nvSpPr>
          <p:spPr>
            <a:xfrm>
              <a:off x="6729872" y="2666400"/>
              <a:ext cx="933078" cy="11956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תיבת טקסט 252">
              <a:extLst>
                <a:ext uri="{FF2B5EF4-FFF2-40B4-BE49-F238E27FC236}">
                  <a16:creationId xmlns:a16="http://schemas.microsoft.com/office/drawing/2014/main" id="{D0B234AE-A47B-EFF5-5E47-65A37C91DDEA}"/>
                </a:ext>
              </a:extLst>
            </p:cNvPr>
            <p:cNvSpPr txBox="1"/>
            <p:nvPr/>
          </p:nvSpPr>
          <p:spPr>
            <a:xfrm>
              <a:off x="7460833" y="2711720"/>
              <a:ext cx="260798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e-IL" sz="700"/>
                <a:t>1</a:t>
              </a:r>
              <a:endParaRPr lang="en-US" sz="700"/>
            </a:p>
          </p:txBody>
        </p:sp>
        <p:grpSp>
          <p:nvGrpSpPr>
            <p:cNvPr id="254" name="קבוצה 253">
              <a:extLst>
                <a:ext uri="{FF2B5EF4-FFF2-40B4-BE49-F238E27FC236}">
                  <a16:creationId xmlns:a16="http://schemas.microsoft.com/office/drawing/2014/main" id="{0C8AF8E6-DDF0-470D-20A3-279DFEF99C9A}"/>
                </a:ext>
              </a:extLst>
            </p:cNvPr>
            <p:cNvGrpSpPr/>
            <p:nvPr/>
          </p:nvGrpSpPr>
          <p:grpSpPr>
            <a:xfrm>
              <a:off x="6718734" y="2666333"/>
              <a:ext cx="224501" cy="207956"/>
              <a:chOff x="6699269" y="2419777"/>
              <a:chExt cx="260798" cy="207891"/>
            </a:xfrm>
          </p:grpSpPr>
          <p:pic>
            <p:nvPicPr>
              <p:cNvPr id="264" name="גרפיקה 263" descr="זר קו מיתאר">
                <a:extLst>
                  <a:ext uri="{FF2B5EF4-FFF2-40B4-BE49-F238E27FC236}">
                    <a16:creationId xmlns:a16="http://schemas.microsoft.com/office/drawing/2014/main" id="{AF731E64-9BF5-BE1C-B563-2273CE636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6729872" y="2419777"/>
                <a:ext cx="209120" cy="207891"/>
              </a:xfrm>
              <a:prstGeom prst="rect">
                <a:avLst/>
              </a:prstGeom>
            </p:spPr>
          </p:pic>
          <p:sp>
            <p:nvSpPr>
              <p:cNvPr id="265" name="תיבת טקסט 264">
                <a:extLst>
                  <a:ext uri="{FF2B5EF4-FFF2-40B4-BE49-F238E27FC236}">
                    <a16:creationId xmlns:a16="http://schemas.microsoft.com/office/drawing/2014/main" id="{45361762-7329-6953-0BF4-D04E173283E5}"/>
                  </a:ext>
                </a:extLst>
              </p:cNvPr>
              <p:cNvSpPr txBox="1"/>
              <p:nvPr/>
            </p:nvSpPr>
            <p:spPr>
              <a:xfrm>
                <a:off x="6699269" y="2472795"/>
                <a:ext cx="26079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600"/>
                  <a:t>1</a:t>
                </a:r>
                <a:endParaRPr lang="en-US" sz="900"/>
              </a:p>
            </p:txBody>
          </p:sp>
        </p:grpSp>
        <p:pic>
          <p:nvPicPr>
            <p:cNvPr id="255" name="גרפיקה 254" descr="התנגשות קו מיתאר">
              <a:extLst>
                <a:ext uri="{FF2B5EF4-FFF2-40B4-BE49-F238E27FC236}">
                  <a16:creationId xmlns:a16="http://schemas.microsoft.com/office/drawing/2014/main" id="{582721FE-30A4-BA93-09C8-ADF175304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931544" y="2805567"/>
              <a:ext cx="518597" cy="518597"/>
            </a:xfrm>
            <a:prstGeom prst="rect">
              <a:avLst/>
            </a:prstGeom>
          </p:spPr>
        </p:pic>
        <p:sp>
          <p:nvSpPr>
            <p:cNvPr id="256" name="תיבת טקסט 255">
              <a:extLst>
                <a:ext uri="{FF2B5EF4-FFF2-40B4-BE49-F238E27FC236}">
                  <a16:creationId xmlns:a16="http://schemas.microsoft.com/office/drawing/2014/main" id="{38606811-0001-40B8-969F-C60DD1FBF2C2}"/>
                </a:ext>
              </a:extLst>
            </p:cNvPr>
            <p:cNvSpPr txBox="1"/>
            <p:nvPr/>
          </p:nvSpPr>
          <p:spPr>
            <a:xfrm>
              <a:off x="6910509" y="2630488"/>
              <a:ext cx="5619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900" u="sng"/>
                <a:t>פיצוץ</a:t>
              </a:r>
              <a:endParaRPr lang="en-US" u="sng"/>
            </a:p>
          </p:txBody>
        </p:sp>
        <p:grpSp>
          <p:nvGrpSpPr>
            <p:cNvPr id="257" name="קבוצה 256">
              <a:extLst>
                <a:ext uri="{FF2B5EF4-FFF2-40B4-BE49-F238E27FC236}">
                  <a16:creationId xmlns:a16="http://schemas.microsoft.com/office/drawing/2014/main" id="{E169757A-3FAA-CA1C-2CFA-D7E927E41438}"/>
                </a:ext>
              </a:extLst>
            </p:cNvPr>
            <p:cNvGrpSpPr/>
            <p:nvPr/>
          </p:nvGrpSpPr>
          <p:grpSpPr>
            <a:xfrm>
              <a:off x="6736434" y="3287255"/>
              <a:ext cx="854798" cy="190691"/>
              <a:chOff x="6736714" y="3234605"/>
              <a:chExt cx="854798" cy="190691"/>
            </a:xfrm>
          </p:grpSpPr>
          <p:pic>
            <p:nvPicPr>
              <p:cNvPr id="260" name="גרפיקה 259" descr="זרוע שרירית קו מיתאר">
                <a:extLst>
                  <a:ext uri="{FF2B5EF4-FFF2-40B4-BE49-F238E27FC236}">
                    <a16:creationId xmlns:a16="http://schemas.microsoft.com/office/drawing/2014/main" id="{88BA953E-B69F-FB74-0F42-6823FBCEB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95728" y="3234605"/>
                <a:ext cx="195784" cy="176141"/>
              </a:xfrm>
              <a:prstGeom prst="rect">
                <a:avLst/>
              </a:prstGeom>
            </p:spPr>
          </p:pic>
          <p:pic>
            <p:nvPicPr>
              <p:cNvPr id="261" name="גרפיקה 260" descr="ברק קו מיתאר">
                <a:extLst>
                  <a:ext uri="{FF2B5EF4-FFF2-40B4-BE49-F238E27FC236}">
                    <a16:creationId xmlns:a16="http://schemas.microsoft.com/office/drawing/2014/main" id="{0A3DD568-C02E-0EB9-437D-DF8C115CC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66672" y="3237158"/>
                <a:ext cx="209119" cy="188138"/>
              </a:xfrm>
              <a:prstGeom prst="rect">
                <a:avLst/>
              </a:prstGeom>
            </p:spPr>
          </p:pic>
          <p:sp>
            <p:nvSpPr>
              <p:cNvPr id="262" name="תיבת טקסט 261">
                <a:extLst>
                  <a:ext uri="{FF2B5EF4-FFF2-40B4-BE49-F238E27FC236}">
                    <a16:creationId xmlns:a16="http://schemas.microsoft.com/office/drawing/2014/main" id="{7172FB07-050E-9F06-692A-940C74996922}"/>
                  </a:ext>
                </a:extLst>
              </p:cNvPr>
              <p:cNvSpPr txBox="1"/>
              <p:nvPr/>
            </p:nvSpPr>
            <p:spPr>
              <a:xfrm>
                <a:off x="6736714" y="3277264"/>
                <a:ext cx="2607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15</a:t>
                </a:r>
                <a:endParaRPr lang="en-US" sz="700"/>
              </a:p>
            </p:txBody>
          </p:sp>
          <p:sp>
            <p:nvSpPr>
              <p:cNvPr id="263" name="תיבת טקסט 262">
                <a:extLst>
                  <a:ext uri="{FF2B5EF4-FFF2-40B4-BE49-F238E27FC236}">
                    <a16:creationId xmlns:a16="http://schemas.microsoft.com/office/drawing/2014/main" id="{FAC8F640-69C7-B1CF-9EBF-6776242BDFD0}"/>
                  </a:ext>
                </a:extLst>
              </p:cNvPr>
              <p:cNvSpPr txBox="1"/>
              <p:nvPr/>
            </p:nvSpPr>
            <p:spPr>
              <a:xfrm>
                <a:off x="7150577" y="3276483"/>
                <a:ext cx="2607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15</a:t>
                </a:r>
                <a:endParaRPr lang="en-US" sz="700"/>
              </a:p>
            </p:txBody>
          </p:sp>
        </p:grpSp>
        <p:pic>
          <p:nvPicPr>
            <p:cNvPr id="258" name="תמונה 257">
              <a:extLst>
                <a:ext uri="{FF2B5EF4-FFF2-40B4-BE49-F238E27FC236}">
                  <a16:creationId xmlns:a16="http://schemas.microsoft.com/office/drawing/2014/main" id="{CDEEBE2E-9B67-3207-E250-B7DA6E1A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864177" y="3471518"/>
              <a:ext cx="652329" cy="371888"/>
            </a:xfrm>
            <a:prstGeom prst="rect">
              <a:avLst/>
            </a:prstGeom>
          </p:spPr>
        </p:pic>
        <p:sp>
          <p:nvSpPr>
            <p:cNvPr id="259" name="אליפסה 258">
              <a:extLst>
                <a:ext uri="{FF2B5EF4-FFF2-40B4-BE49-F238E27FC236}">
                  <a16:creationId xmlns:a16="http://schemas.microsoft.com/office/drawing/2014/main" id="{9E9F9FE5-A0CF-87DF-22D7-DB436982D0F7}"/>
                </a:ext>
              </a:extLst>
            </p:cNvPr>
            <p:cNvSpPr/>
            <p:nvPr/>
          </p:nvSpPr>
          <p:spPr>
            <a:xfrm>
              <a:off x="7384932" y="363460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קבוצה 265">
            <a:extLst>
              <a:ext uri="{FF2B5EF4-FFF2-40B4-BE49-F238E27FC236}">
                <a16:creationId xmlns:a16="http://schemas.microsoft.com/office/drawing/2014/main" id="{95FF40B1-4EB6-CD52-FA2B-B4593D815EFF}"/>
              </a:ext>
            </a:extLst>
          </p:cNvPr>
          <p:cNvGrpSpPr/>
          <p:nvPr/>
        </p:nvGrpSpPr>
        <p:grpSpPr>
          <a:xfrm>
            <a:off x="5406907" y="5504322"/>
            <a:ext cx="1002897" cy="1231515"/>
            <a:chOff x="6718734" y="2630488"/>
            <a:chExt cx="1002897" cy="1231515"/>
          </a:xfrm>
        </p:grpSpPr>
        <p:sp>
          <p:nvSpPr>
            <p:cNvPr id="267" name="מלבן 266">
              <a:extLst>
                <a:ext uri="{FF2B5EF4-FFF2-40B4-BE49-F238E27FC236}">
                  <a16:creationId xmlns:a16="http://schemas.microsoft.com/office/drawing/2014/main" id="{DC5B704C-2389-CAF1-D6D9-FEDAE1FE6653}"/>
                </a:ext>
              </a:extLst>
            </p:cNvPr>
            <p:cNvSpPr/>
            <p:nvPr/>
          </p:nvSpPr>
          <p:spPr>
            <a:xfrm>
              <a:off x="6729872" y="2666400"/>
              <a:ext cx="933078" cy="11956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תיבת טקסט 267">
              <a:extLst>
                <a:ext uri="{FF2B5EF4-FFF2-40B4-BE49-F238E27FC236}">
                  <a16:creationId xmlns:a16="http://schemas.microsoft.com/office/drawing/2014/main" id="{853CFAA2-7ECF-9310-C07F-4982AD438942}"/>
                </a:ext>
              </a:extLst>
            </p:cNvPr>
            <p:cNvSpPr txBox="1"/>
            <p:nvPr/>
          </p:nvSpPr>
          <p:spPr>
            <a:xfrm>
              <a:off x="7460833" y="2711720"/>
              <a:ext cx="260798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e-IL" sz="700"/>
                <a:t>1</a:t>
              </a:r>
              <a:endParaRPr lang="en-US" sz="700"/>
            </a:p>
          </p:txBody>
        </p:sp>
        <p:grpSp>
          <p:nvGrpSpPr>
            <p:cNvPr id="269" name="קבוצה 268">
              <a:extLst>
                <a:ext uri="{FF2B5EF4-FFF2-40B4-BE49-F238E27FC236}">
                  <a16:creationId xmlns:a16="http://schemas.microsoft.com/office/drawing/2014/main" id="{A9D5CDC9-483D-C63B-867A-B61CAA8A31B2}"/>
                </a:ext>
              </a:extLst>
            </p:cNvPr>
            <p:cNvGrpSpPr/>
            <p:nvPr/>
          </p:nvGrpSpPr>
          <p:grpSpPr>
            <a:xfrm>
              <a:off x="6718734" y="2666333"/>
              <a:ext cx="224501" cy="207956"/>
              <a:chOff x="6699269" y="2419777"/>
              <a:chExt cx="260798" cy="207891"/>
            </a:xfrm>
          </p:grpSpPr>
          <p:pic>
            <p:nvPicPr>
              <p:cNvPr id="279" name="גרפיקה 278" descr="זר קו מיתאר">
                <a:extLst>
                  <a:ext uri="{FF2B5EF4-FFF2-40B4-BE49-F238E27FC236}">
                    <a16:creationId xmlns:a16="http://schemas.microsoft.com/office/drawing/2014/main" id="{B67796B1-C2FF-AD3B-F6E4-461EBE5CE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6729872" y="2419777"/>
                <a:ext cx="209120" cy="207891"/>
              </a:xfrm>
              <a:prstGeom prst="rect">
                <a:avLst/>
              </a:prstGeom>
            </p:spPr>
          </p:pic>
          <p:sp>
            <p:nvSpPr>
              <p:cNvPr id="280" name="תיבת טקסט 279">
                <a:extLst>
                  <a:ext uri="{FF2B5EF4-FFF2-40B4-BE49-F238E27FC236}">
                    <a16:creationId xmlns:a16="http://schemas.microsoft.com/office/drawing/2014/main" id="{D66ACD1C-D996-49D6-B4CF-8FB7EDADC72D}"/>
                  </a:ext>
                </a:extLst>
              </p:cNvPr>
              <p:cNvSpPr txBox="1"/>
              <p:nvPr/>
            </p:nvSpPr>
            <p:spPr>
              <a:xfrm>
                <a:off x="6699269" y="2472795"/>
                <a:ext cx="26079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600"/>
                  <a:t>1</a:t>
                </a:r>
                <a:endParaRPr lang="en-US" sz="900"/>
              </a:p>
            </p:txBody>
          </p:sp>
        </p:grpSp>
        <p:pic>
          <p:nvPicPr>
            <p:cNvPr id="270" name="גרפיקה 269" descr="התנגשות קו מיתאר">
              <a:extLst>
                <a:ext uri="{FF2B5EF4-FFF2-40B4-BE49-F238E27FC236}">
                  <a16:creationId xmlns:a16="http://schemas.microsoft.com/office/drawing/2014/main" id="{B1457257-63ED-4B39-FEC7-92C44C701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931544" y="2805567"/>
              <a:ext cx="518597" cy="518597"/>
            </a:xfrm>
            <a:prstGeom prst="rect">
              <a:avLst/>
            </a:prstGeom>
          </p:spPr>
        </p:pic>
        <p:sp>
          <p:nvSpPr>
            <p:cNvPr id="271" name="תיבת טקסט 270">
              <a:extLst>
                <a:ext uri="{FF2B5EF4-FFF2-40B4-BE49-F238E27FC236}">
                  <a16:creationId xmlns:a16="http://schemas.microsoft.com/office/drawing/2014/main" id="{95E1DD59-8E62-DA78-1DE1-B48AAC10A4E5}"/>
                </a:ext>
              </a:extLst>
            </p:cNvPr>
            <p:cNvSpPr txBox="1"/>
            <p:nvPr/>
          </p:nvSpPr>
          <p:spPr>
            <a:xfrm>
              <a:off x="6910509" y="2630488"/>
              <a:ext cx="5619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900" u="sng"/>
                <a:t>פיצוץ</a:t>
              </a:r>
              <a:endParaRPr lang="en-US" u="sng"/>
            </a:p>
          </p:txBody>
        </p:sp>
        <p:grpSp>
          <p:nvGrpSpPr>
            <p:cNvPr id="272" name="קבוצה 271">
              <a:extLst>
                <a:ext uri="{FF2B5EF4-FFF2-40B4-BE49-F238E27FC236}">
                  <a16:creationId xmlns:a16="http://schemas.microsoft.com/office/drawing/2014/main" id="{356793BB-9549-7DF9-73A5-DC0E95A2565A}"/>
                </a:ext>
              </a:extLst>
            </p:cNvPr>
            <p:cNvGrpSpPr/>
            <p:nvPr/>
          </p:nvGrpSpPr>
          <p:grpSpPr>
            <a:xfrm>
              <a:off x="6736434" y="3287255"/>
              <a:ext cx="854798" cy="190691"/>
              <a:chOff x="6736714" y="3234605"/>
              <a:chExt cx="854798" cy="190691"/>
            </a:xfrm>
          </p:grpSpPr>
          <p:pic>
            <p:nvPicPr>
              <p:cNvPr id="275" name="גרפיקה 274" descr="זרוע שרירית קו מיתאר">
                <a:extLst>
                  <a:ext uri="{FF2B5EF4-FFF2-40B4-BE49-F238E27FC236}">
                    <a16:creationId xmlns:a16="http://schemas.microsoft.com/office/drawing/2014/main" id="{7C8A047B-48C2-29F7-1504-D7117BF9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95728" y="3234605"/>
                <a:ext cx="195784" cy="176141"/>
              </a:xfrm>
              <a:prstGeom prst="rect">
                <a:avLst/>
              </a:prstGeom>
            </p:spPr>
          </p:pic>
          <p:pic>
            <p:nvPicPr>
              <p:cNvPr id="276" name="גרפיקה 275" descr="ברק קו מיתאר">
                <a:extLst>
                  <a:ext uri="{FF2B5EF4-FFF2-40B4-BE49-F238E27FC236}">
                    <a16:creationId xmlns:a16="http://schemas.microsoft.com/office/drawing/2014/main" id="{78E39E41-F57E-E7E7-C2BE-374B7CA3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66672" y="3237158"/>
                <a:ext cx="209119" cy="188138"/>
              </a:xfrm>
              <a:prstGeom prst="rect">
                <a:avLst/>
              </a:prstGeom>
            </p:spPr>
          </p:pic>
          <p:sp>
            <p:nvSpPr>
              <p:cNvPr id="277" name="תיבת טקסט 276">
                <a:extLst>
                  <a:ext uri="{FF2B5EF4-FFF2-40B4-BE49-F238E27FC236}">
                    <a16:creationId xmlns:a16="http://schemas.microsoft.com/office/drawing/2014/main" id="{3D277C37-590C-D586-A255-408C15696DBF}"/>
                  </a:ext>
                </a:extLst>
              </p:cNvPr>
              <p:cNvSpPr txBox="1"/>
              <p:nvPr/>
            </p:nvSpPr>
            <p:spPr>
              <a:xfrm>
                <a:off x="6736714" y="3277264"/>
                <a:ext cx="2607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15</a:t>
                </a:r>
                <a:endParaRPr lang="en-US" sz="700"/>
              </a:p>
            </p:txBody>
          </p:sp>
          <p:sp>
            <p:nvSpPr>
              <p:cNvPr id="278" name="תיבת טקסט 277">
                <a:extLst>
                  <a:ext uri="{FF2B5EF4-FFF2-40B4-BE49-F238E27FC236}">
                    <a16:creationId xmlns:a16="http://schemas.microsoft.com/office/drawing/2014/main" id="{965784DA-C1B4-EFE2-EA09-CC01063E9A21}"/>
                  </a:ext>
                </a:extLst>
              </p:cNvPr>
              <p:cNvSpPr txBox="1"/>
              <p:nvPr/>
            </p:nvSpPr>
            <p:spPr>
              <a:xfrm>
                <a:off x="7150577" y="3276483"/>
                <a:ext cx="2607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15</a:t>
                </a:r>
                <a:endParaRPr lang="en-US" sz="700"/>
              </a:p>
            </p:txBody>
          </p:sp>
        </p:grpSp>
        <p:pic>
          <p:nvPicPr>
            <p:cNvPr id="273" name="תמונה 272">
              <a:extLst>
                <a:ext uri="{FF2B5EF4-FFF2-40B4-BE49-F238E27FC236}">
                  <a16:creationId xmlns:a16="http://schemas.microsoft.com/office/drawing/2014/main" id="{F6370AC4-2EF2-E203-5F20-467968CF4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864177" y="3471518"/>
              <a:ext cx="652329" cy="371888"/>
            </a:xfrm>
            <a:prstGeom prst="rect">
              <a:avLst/>
            </a:prstGeom>
          </p:spPr>
        </p:pic>
        <p:sp>
          <p:nvSpPr>
            <p:cNvPr id="274" name="אליפסה 273">
              <a:extLst>
                <a:ext uri="{FF2B5EF4-FFF2-40B4-BE49-F238E27FC236}">
                  <a16:creationId xmlns:a16="http://schemas.microsoft.com/office/drawing/2014/main" id="{653D86B3-EB89-859B-109D-4B5721BE610D}"/>
                </a:ext>
              </a:extLst>
            </p:cNvPr>
            <p:cNvSpPr/>
            <p:nvPr/>
          </p:nvSpPr>
          <p:spPr>
            <a:xfrm>
              <a:off x="7384932" y="363460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קבוצה 280">
            <a:extLst>
              <a:ext uri="{FF2B5EF4-FFF2-40B4-BE49-F238E27FC236}">
                <a16:creationId xmlns:a16="http://schemas.microsoft.com/office/drawing/2014/main" id="{0BAC4497-43E4-F459-6383-81E5E749931F}"/>
              </a:ext>
            </a:extLst>
          </p:cNvPr>
          <p:cNvGrpSpPr/>
          <p:nvPr/>
        </p:nvGrpSpPr>
        <p:grpSpPr>
          <a:xfrm>
            <a:off x="4401715" y="5512718"/>
            <a:ext cx="1002897" cy="1231515"/>
            <a:chOff x="6718734" y="2630488"/>
            <a:chExt cx="1002897" cy="1231515"/>
          </a:xfrm>
        </p:grpSpPr>
        <p:sp>
          <p:nvSpPr>
            <p:cNvPr id="282" name="מלבן 281">
              <a:extLst>
                <a:ext uri="{FF2B5EF4-FFF2-40B4-BE49-F238E27FC236}">
                  <a16:creationId xmlns:a16="http://schemas.microsoft.com/office/drawing/2014/main" id="{FF093408-F9BA-3555-C589-E961AF5E378F}"/>
                </a:ext>
              </a:extLst>
            </p:cNvPr>
            <p:cNvSpPr/>
            <p:nvPr/>
          </p:nvSpPr>
          <p:spPr>
            <a:xfrm>
              <a:off x="6729872" y="2666400"/>
              <a:ext cx="933078" cy="11956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תיבת טקסט 282">
              <a:extLst>
                <a:ext uri="{FF2B5EF4-FFF2-40B4-BE49-F238E27FC236}">
                  <a16:creationId xmlns:a16="http://schemas.microsoft.com/office/drawing/2014/main" id="{6CA595D6-8071-9163-3814-1A0AFAA19468}"/>
                </a:ext>
              </a:extLst>
            </p:cNvPr>
            <p:cNvSpPr txBox="1"/>
            <p:nvPr/>
          </p:nvSpPr>
          <p:spPr>
            <a:xfrm>
              <a:off x="7460833" y="2711720"/>
              <a:ext cx="260798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e-IL" sz="700"/>
                <a:t>1</a:t>
              </a:r>
              <a:endParaRPr lang="en-US" sz="700"/>
            </a:p>
          </p:txBody>
        </p:sp>
        <p:grpSp>
          <p:nvGrpSpPr>
            <p:cNvPr id="284" name="קבוצה 283">
              <a:extLst>
                <a:ext uri="{FF2B5EF4-FFF2-40B4-BE49-F238E27FC236}">
                  <a16:creationId xmlns:a16="http://schemas.microsoft.com/office/drawing/2014/main" id="{007499FC-7107-AC0D-223F-965C5C5BF2BB}"/>
                </a:ext>
              </a:extLst>
            </p:cNvPr>
            <p:cNvGrpSpPr/>
            <p:nvPr/>
          </p:nvGrpSpPr>
          <p:grpSpPr>
            <a:xfrm>
              <a:off x="6718734" y="2666333"/>
              <a:ext cx="224501" cy="207956"/>
              <a:chOff x="6699269" y="2419777"/>
              <a:chExt cx="260798" cy="207891"/>
            </a:xfrm>
          </p:grpSpPr>
          <p:pic>
            <p:nvPicPr>
              <p:cNvPr id="294" name="גרפיקה 293" descr="זר קו מיתאר">
                <a:extLst>
                  <a:ext uri="{FF2B5EF4-FFF2-40B4-BE49-F238E27FC236}">
                    <a16:creationId xmlns:a16="http://schemas.microsoft.com/office/drawing/2014/main" id="{9AC591BA-115E-5A87-73D3-3ABDC1AF5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6729872" y="2419777"/>
                <a:ext cx="209120" cy="207891"/>
              </a:xfrm>
              <a:prstGeom prst="rect">
                <a:avLst/>
              </a:prstGeom>
            </p:spPr>
          </p:pic>
          <p:sp>
            <p:nvSpPr>
              <p:cNvPr id="295" name="תיבת טקסט 294">
                <a:extLst>
                  <a:ext uri="{FF2B5EF4-FFF2-40B4-BE49-F238E27FC236}">
                    <a16:creationId xmlns:a16="http://schemas.microsoft.com/office/drawing/2014/main" id="{1876DEE0-6AC2-F074-2A58-7B9ADC45C7EF}"/>
                  </a:ext>
                </a:extLst>
              </p:cNvPr>
              <p:cNvSpPr txBox="1"/>
              <p:nvPr/>
            </p:nvSpPr>
            <p:spPr>
              <a:xfrm>
                <a:off x="6699269" y="2472795"/>
                <a:ext cx="26079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600"/>
                  <a:t>1</a:t>
                </a:r>
                <a:endParaRPr lang="en-US" sz="900"/>
              </a:p>
            </p:txBody>
          </p:sp>
        </p:grpSp>
        <p:pic>
          <p:nvPicPr>
            <p:cNvPr id="285" name="גרפיקה 284" descr="התנגשות קו מיתאר">
              <a:extLst>
                <a:ext uri="{FF2B5EF4-FFF2-40B4-BE49-F238E27FC236}">
                  <a16:creationId xmlns:a16="http://schemas.microsoft.com/office/drawing/2014/main" id="{5A3B8F69-7ABE-9536-10F7-92F462FC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931544" y="2805567"/>
              <a:ext cx="518597" cy="518597"/>
            </a:xfrm>
            <a:prstGeom prst="rect">
              <a:avLst/>
            </a:prstGeom>
          </p:spPr>
        </p:pic>
        <p:sp>
          <p:nvSpPr>
            <p:cNvPr id="286" name="תיבת טקסט 285">
              <a:extLst>
                <a:ext uri="{FF2B5EF4-FFF2-40B4-BE49-F238E27FC236}">
                  <a16:creationId xmlns:a16="http://schemas.microsoft.com/office/drawing/2014/main" id="{227D7D7B-7010-02A1-EA1B-62F5A8553C99}"/>
                </a:ext>
              </a:extLst>
            </p:cNvPr>
            <p:cNvSpPr txBox="1"/>
            <p:nvPr/>
          </p:nvSpPr>
          <p:spPr>
            <a:xfrm>
              <a:off x="6910509" y="2630488"/>
              <a:ext cx="5619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900" u="sng"/>
                <a:t>פיצוץ</a:t>
              </a:r>
              <a:endParaRPr lang="en-US" u="sng"/>
            </a:p>
          </p:txBody>
        </p:sp>
        <p:grpSp>
          <p:nvGrpSpPr>
            <p:cNvPr id="287" name="קבוצה 286">
              <a:extLst>
                <a:ext uri="{FF2B5EF4-FFF2-40B4-BE49-F238E27FC236}">
                  <a16:creationId xmlns:a16="http://schemas.microsoft.com/office/drawing/2014/main" id="{A8BC27A7-317D-C928-3434-E8B5AAE9116F}"/>
                </a:ext>
              </a:extLst>
            </p:cNvPr>
            <p:cNvGrpSpPr/>
            <p:nvPr/>
          </p:nvGrpSpPr>
          <p:grpSpPr>
            <a:xfrm>
              <a:off x="6736434" y="3287255"/>
              <a:ext cx="854798" cy="190691"/>
              <a:chOff x="6736714" y="3234605"/>
              <a:chExt cx="854798" cy="190691"/>
            </a:xfrm>
          </p:grpSpPr>
          <p:pic>
            <p:nvPicPr>
              <p:cNvPr id="290" name="גרפיקה 289" descr="זרוע שרירית קו מיתאר">
                <a:extLst>
                  <a:ext uri="{FF2B5EF4-FFF2-40B4-BE49-F238E27FC236}">
                    <a16:creationId xmlns:a16="http://schemas.microsoft.com/office/drawing/2014/main" id="{2A1DA42A-0F0D-53A2-D729-8C2D2EBCE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95728" y="3234605"/>
                <a:ext cx="195784" cy="176141"/>
              </a:xfrm>
              <a:prstGeom prst="rect">
                <a:avLst/>
              </a:prstGeom>
            </p:spPr>
          </p:pic>
          <p:pic>
            <p:nvPicPr>
              <p:cNvPr id="291" name="גרפיקה 290" descr="ברק קו מיתאר">
                <a:extLst>
                  <a:ext uri="{FF2B5EF4-FFF2-40B4-BE49-F238E27FC236}">
                    <a16:creationId xmlns:a16="http://schemas.microsoft.com/office/drawing/2014/main" id="{AC4BEAF0-5C5D-CE29-12B7-A5B35261C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66672" y="3237158"/>
                <a:ext cx="209119" cy="188138"/>
              </a:xfrm>
              <a:prstGeom prst="rect">
                <a:avLst/>
              </a:prstGeom>
            </p:spPr>
          </p:pic>
          <p:sp>
            <p:nvSpPr>
              <p:cNvPr id="292" name="תיבת טקסט 291">
                <a:extLst>
                  <a:ext uri="{FF2B5EF4-FFF2-40B4-BE49-F238E27FC236}">
                    <a16:creationId xmlns:a16="http://schemas.microsoft.com/office/drawing/2014/main" id="{E7D62C4D-ED13-0730-2697-C79DEFBD93F1}"/>
                  </a:ext>
                </a:extLst>
              </p:cNvPr>
              <p:cNvSpPr txBox="1"/>
              <p:nvPr/>
            </p:nvSpPr>
            <p:spPr>
              <a:xfrm>
                <a:off x="6736714" y="3277264"/>
                <a:ext cx="2607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15</a:t>
                </a:r>
                <a:endParaRPr lang="en-US" sz="700"/>
              </a:p>
            </p:txBody>
          </p:sp>
          <p:sp>
            <p:nvSpPr>
              <p:cNvPr id="293" name="תיבת טקסט 292">
                <a:extLst>
                  <a:ext uri="{FF2B5EF4-FFF2-40B4-BE49-F238E27FC236}">
                    <a16:creationId xmlns:a16="http://schemas.microsoft.com/office/drawing/2014/main" id="{537513FD-9AAA-EF32-E6B7-D17D38D7A57C}"/>
                  </a:ext>
                </a:extLst>
              </p:cNvPr>
              <p:cNvSpPr txBox="1"/>
              <p:nvPr/>
            </p:nvSpPr>
            <p:spPr>
              <a:xfrm>
                <a:off x="7150577" y="3276483"/>
                <a:ext cx="2607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15</a:t>
                </a:r>
                <a:endParaRPr lang="en-US" sz="700"/>
              </a:p>
            </p:txBody>
          </p:sp>
        </p:grpSp>
        <p:pic>
          <p:nvPicPr>
            <p:cNvPr id="288" name="תמונה 287">
              <a:extLst>
                <a:ext uri="{FF2B5EF4-FFF2-40B4-BE49-F238E27FC236}">
                  <a16:creationId xmlns:a16="http://schemas.microsoft.com/office/drawing/2014/main" id="{1451FDAD-897C-4B48-F147-3C707A227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864177" y="3471518"/>
              <a:ext cx="652329" cy="371888"/>
            </a:xfrm>
            <a:prstGeom prst="rect">
              <a:avLst/>
            </a:prstGeom>
          </p:spPr>
        </p:pic>
        <p:sp>
          <p:nvSpPr>
            <p:cNvPr id="289" name="אליפסה 288">
              <a:extLst>
                <a:ext uri="{FF2B5EF4-FFF2-40B4-BE49-F238E27FC236}">
                  <a16:creationId xmlns:a16="http://schemas.microsoft.com/office/drawing/2014/main" id="{C1EC67A3-B86F-D24B-7AE5-A7338A0D18D3}"/>
                </a:ext>
              </a:extLst>
            </p:cNvPr>
            <p:cNvSpPr/>
            <p:nvPr/>
          </p:nvSpPr>
          <p:spPr>
            <a:xfrm>
              <a:off x="7384932" y="363460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קבוצה 295">
            <a:extLst>
              <a:ext uri="{FF2B5EF4-FFF2-40B4-BE49-F238E27FC236}">
                <a16:creationId xmlns:a16="http://schemas.microsoft.com/office/drawing/2014/main" id="{6FD0A588-B297-485B-71E2-390FB4C35AD1}"/>
              </a:ext>
            </a:extLst>
          </p:cNvPr>
          <p:cNvGrpSpPr/>
          <p:nvPr/>
        </p:nvGrpSpPr>
        <p:grpSpPr>
          <a:xfrm>
            <a:off x="3426001" y="5512718"/>
            <a:ext cx="1002897" cy="1231515"/>
            <a:chOff x="6718734" y="2630488"/>
            <a:chExt cx="1002897" cy="1231515"/>
          </a:xfrm>
        </p:grpSpPr>
        <p:sp>
          <p:nvSpPr>
            <p:cNvPr id="297" name="מלבן 296">
              <a:extLst>
                <a:ext uri="{FF2B5EF4-FFF2-40B4-BE49-F238E27FC236}">
                  <a16:creationId xmlns:a16="http://schemas.microsoft.com/office/drawing/2014/main" id="{1D86E381-1183-D9EE-63A6-9C7AD4644A33}"/>
                </a:ext>
              </a:extLst>
            </p:cNvPr>
            <p:cNvSpPr/>
            <p:nvPr/>
          </p:nvSpPr>
          <p:spPr>
            <a:xfrm>
              <a:off x="6729872" y="2666400"/>
              <a:ext cx="933078" cy="11956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תיבת טקסט 297">
              <a:extLst>
                <a:ext uri="{FF2B5EF4-FFF2-40B4-BE49-F238E27FC236}">
                  <a16:creationId xmlns:a16="http://schemas.microsoft.com/office/drawing/2014/main" id="{820B48CF-6C2A-025F-A29C-0FD6E9C307D7}"/>
                </a:ext>
              </a:extLst>
            </p:cNvPr>
            <p:cNvSpPr txBox="1"/>
            <p:nvPr/>
          </p:nvSpPr>
          <p:spPr>
            <a:xfrm>
              <a:off x="7460833" y="2711720"/>
              <a:ext cx="260798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e-IL" sz="700"/>
                <a:t>1</a:t>
              </a:r>
              <a:endParaRPr lang="en-US" sz="700"/>
            </a:p>
          </p:txBody>
        </p:sp>
        <p:grpSp>
          <p:nvGrpSpPr>
            <p:cNvPr id="299" name="קבוצה 298">
              <a:extLst>
                <a:ext uri="{FF2B5EF4-FFF2-40B4-BE49-F238E27FC236}">
                  <a16:creationId xmlns:a16="http://schemas.microsoft.com/office/drawing/2014/main" id="{322B2FD3-D126-1AFE-4036-C5177D64DB76}"/>
                </a:ext>
              </a:extLst>
            </p:cNvPr>
            <p:cNvGrpSpPr/>
            <p:nvPr/>
          </p:nvGrpSpPr>
          <p:grpSpPr>
            <a:xfrm>
              <a:off x="6718734" y="2666333"/>
              <a:ext cx="224501" cy="207956"/>
              <a:chOff x="6699269" y="2419777"/>
              <a:chExt cx="260798" cy="207891"/>
            </a:xfrm>
          </p:grpSpPr>
          <p:pic>
            <p:nvPicPr>
              <p:cNvPr id="309" name="גרפיקה 308" descr="זר קו מיתאר">
                <a:extLst>
                  <a:ext uri="{FF2B5EF4-FFF2-40B4-BE49-F238E27FC236}">
                    <a16:creationId xmlns:a16="http://schemas.microsoft.com/office/drawing/2014/main" id="{78F4F26F-36AA-26A2-49EC-6114E0909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6729872" y="2419777"/>
                <a:ext cx="209120" cy="207891"/>
              </a:xfrm>
              <a:prstGeom prst="rect">
                <a:avLst/>
              </a:prstGeom>
            </p:spPr>
          </p:pic>
          <p:sp>
            <p:nvSpPr>
              <p:cNvPr id="310" name="תיבת טקסט 309">
                <a:extLst>
                  <a:ext uri="{FF2B5EF4-FFF2-40B4-BE49-F238E27FC236}">
                    <a16:creationId xmlns:a16="http://schemas.microsoft.com/office/drawing/2014/main" id="{FC9652CF-26A8-CD13-16EF-3BBC8B4F3693}"/>
                  </a:ext>
                </a:extLst>
              </p:cNvPr>
              <p:cNvSpPr txBox="1"/>
              <p:nvPr/>
            </p:nvSpPr>
            <p:spPr>
              <a:xfrm>
                <a:off x="6699269" y="2472795"/>
                <a:ext cx="26079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600"/>
                  <a:t>1</a:t>
                </a:r>
                <a:endParaRPr lang="en-US" sz="900"/>
              </a:p>
            </p:txBody>
          </p:sp>
        </p:grpSp>
        <p:pic>
          <p:nvPicPr>
            <p:cNvPr id="300" name="גרפיקה 299" descr="התנגשות קו מיתאר">
              <a:extLst>
                <a:ext uri="{FF2B5EF4-FFF2-40B4-BE49-F238E27FC236}">
                  <a16:creationId xmlns:a16="http://schemas.microsoft.com/office/drawing/2014/main" id="{A6C9F60A-F127-DEAC-537D-361415D8C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931544" y="2805567"/>
              <a:ext cx="518597" cy="518597"/>
            </a:xfrm>
            <a:prstGeom prst="rect">
              <a:avLst/>
            </a:prstGeom>
          </p:spPr>
        </p:pic>
        <p:sp>
          <p:nvSpPr>
            <p:cNvPr id="301" name="תיבת טקסט 300">
              <a:extLst>
                <a:ext uri="{FF2B5EF4-FFF2-40B4-BE49-F238E27FC236}">
                  <a16:creationId xmlns:a16="http://schemas.microsoft.com/office/drawing/2014/main" id="{4901AD5B-F790-05B9-8262-F059F6647104}"/>
                </a:ext>
              </a:extLst>
            </p:cNvPr>
            <p:cNvSpPr txBox="1"/>
            <p:nvPr/>
          </p:nvSpPr>
          <p:spPr>
            <a:xfrm>
              <a:off x="6910509" y="2630488"/>
              <a:ext cx="5619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900" u="sng"/>
                <a:t>פיצוץ</a:t>
              </a:r>
              <a:endParaRPr lang="en-US" u="sng"/>
            </a:p>
          </p:txBody>
        </p:sp>
        <p:grpSp>
          <p:nvGrpSpPr>
            <p:cNvPr id="302" name="קבוצה 301">
              <a:extLst>
                <a:ext uri="{FF2B5EF4-FFF2-40B4-BE49-F238E27FC236}">
                  <a16:creationId xmlns:a16="http://schemas.microsoft.com/office/drawing/2014/main" id="{309A776D-CBA0-B1C1-71BD-849540A11EF3}"/>
                </a:ext>
              </a:extLst>
            </p:cNvPr>
            <p:cNvGrpSpPr/>
            <p:nvPr/>
          </p:nvGrpSpPr>
          <p:grpSpPr>
            <a:xfrm>
              <a:off x="6736434" y="3287255"/>
              <a:ext cx="854798" cy="190691"/>
              <a:chOff x="6736714" y="3234605"/>
              <a:chExt cx="854798" cy="190691"/>
            </a:xfrm>
          </p:grpSpPr>
          <p:pic>
            <p:nvPicPr>
              <p:cNvPr id="305" name="גרפיקה 304" descr="זרוע שרירית קו מיתאר">
                <a:extLst>
                  <a:ext uri="{FF2B5EF4-FFF2-40B4-BE49-F238E27FC236}">
                    <a16:creationId xmlns:a16="http://schemas.microsoft.com/office/drawing/2014/main" id="{118E658B-5F97-2748-679D-BA3CECAB0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95728" y="3234605"/>
                <a:ext cx="195784" cy="176141"/>
              </a:xfrm>
              <a:prstGeom prst="rect">
                <a:avLst/>
              </a:prstGeom>
            </p:spPr>
          </p:pic>
          <p:pic>
            <p:nvPicPr>
              <p:cNvPr id="306" name="גרפיקה 305" descr="ברק קו מיתאר">
                <a:extLst>
                  <a:ext uri="{FF2B5EF4-FFF2-40B4-BE49-F238E27FC236}">
                    <a16:creationId xmlns:a16="http://schemas.microsoft.com/office/drawing/2014/main" id="{73E01988-3255-596F-3B41-1FF1560CF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66672" y="3237158"/>
                <a:ext cx="209119" cy="188138"/>
              </a:xfrm>
              <a:prstGeom prst="rect">
                <a:avLst/>
              </a:prstGeom>
            </p:spPr>
          </p:pic>
          <p:sp>
            <p:nvSpPr>
              <p:cNvPr id="307" name="תיבת טקסט 306">
                <a:extLst>
                  <a:ext uri="{FF2B5EF4-FFF2-40B4-BE49-F238E27FC236}">
                    <a16:creationId xmlns:a16="http://schemas.microsoft.com/office/drawing/2014/main" id="{8CA51376-BBD4-9532-CF69-16191FE90489}"/>
                  </a:ext>
                </a:extLst>
              </p:cNvPr>
              <p:cNvSpPr txBox="1"/>
              <p:nvPr/>
            </p:nvSpPr>
            <p:spPr>
              <a:xfrm>
                <a:off x="6736714" y="3277264"/>
                <a:ext cx="2607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15</a:t>
                </a:r>
                <a:endParaRPr lang="en-US" sz="700"/>
              </a:p>
            </p:txBody>
          </p:sp>
          <p:sp>
            <p:nvSpPr>
              <p:cNvPr id="308" name="תיבת טקסט 307">
                <a:extLst>
                  <a:ext uri="{FF2B5EF4-FFF2-40B4-BE49-F238E27FC236}">
                    <a16:creationId xmlns:a16="http://schemas.microsoft.com/office/drawing/2014/main" id="{F3296CE7-50FE-7F0F-1D78-B56DEDB85847}"/>
                  </a:ext>
                </a:extLst>
              </p:cNvPr>
              <p:cNvSpPr txBox="1"/>
              <p:nvPr/>
            </p:nvSpPr>
            <p:spPr>
              <a:xfrm>
                <a:off x="7150577" y="3276483"/>
                <a:ext cx="2607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he-IL" sz="700"/>
                  <a:t>15</a:t>
                </a:r>
                <a:endParaRPr lang="en-US" sz="700"/>
              </a:p>
            </p:txBody>
          </p:sp>
        </p:grpSp>
        <p:pic>
          <p:nvPicPr>
            <p:cNvPr id="303" name="תמונה 302">
              <a:extLst>
                <a:ext uri="{FF2B5EF4-FFF2-40B4-BE49-F238E27FC236}">
                  <a16:creationId xmlns:a16="http://schemas.microsoft.com/office/drawing/2014/main" id="{96AF355D-A641-D107-E157-4C13FC50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864177" y="3471518"/>
              <a:ext cx="652329" cy="371888"/>
            </a:xfrm>
            <a:prstGeom prst="rect">
              <a:avLst/>
            </a:prstGeom>
          </p:spPr>
        </p:pic>
        <p:sp>
          <p:nvSpPr>
            <p:cNvPr id="304" name="אליפסה 303">
              <a:extLst>
                <a:ext uri="{FF2B5EF4-FFF2-40B4-BE49-F238E27FC236}">
                  <a16:creationId xmlns:a16="http://schemas.microsoft.com/office/drawing/2014/main" id="{E3A65A83-885C-AE1B-A99A-CA97B9739583}"/>
                </a:ext>
              </a:extLst>
            </p:cNvPr>
            <p:cNvSpPr/>
            <p:nvPr/>
          </p:nvSpPr>
          <p:spPr>
            <a:xfrm>
              <a:off x="7384932" y="363460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538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8F9A2E0A-CE38-DAE4-FA54-EE346A046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444666"/>
              </p:ext>
            </p:extLst>
          </p:nvPr>
        </p:nvGraphicFramePr>
        <p:xfrm>
          <a:off x="0" y="0"/>
          <a:ext cx="12192026" cy="694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9">
                  <a:extLst>
                    <a:ext uri="{9D8B030D-6E8A-4147-A177-3AD203B41FA5}">
                      <a16:colId xmlns:a16="http://schemas.microsoft.com/office/drawing/2014/main" val="386336517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949449983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026447607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4159752529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536009385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511072181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4260710043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348401855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451111853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705164495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829768513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692784597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85059283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877506668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605537662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885299963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021147188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2647410741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774749408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2102208306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616178207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224237351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2755017544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708853205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303525655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548985608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458987318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816830278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4208445049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953545117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1327786700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558407423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2778672602"/>
                    </a:ext>
                  </a:extLst>
                </a:gridCol>
                <a:gridCol w="358589">
                  <a:extLst>
                    <a:ext uri="{9D8B030D-6E8A-4147-A177-3AD203B41FA5}">
                      <a16:colId xmlns:a16="http://schemas.microsoft.com/office/drawing/2014/main" val="3060112517"/>
                    </a:ext>
                  </a:extLst>
                </a:gridCol>
              </a:tblGrid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3219226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5663163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92955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5307128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975876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919278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2272583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8627540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769220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832681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9290615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34103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162155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6386918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880409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2315036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145502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1752864"/>
                  </a:ext>
                </a:extLst>
              </a:tr>
              <a:tr h="3528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804027"/>
                  </a:ext>
                </a:extLst>
              </a:tr>
            </a:tbl>
          </a:graphicData>
        </a:graphic>
      </p:graphicFrame>
      <p:pic>
        <p:nvPicPr>
          <p:cNvPr id="133" name="גרפיקה 132" descr="תג x עם מילוי מלא">
            <a:extLst>
              <a:ext uri="{FF2B5EF4-FFF2-40B4-BE49-F238E27FC236}">
                <a16:creationId xmlns:a16="http://schemas.microsoft.com/office/drawing/2014/main" id="{A5D9F831-3C6B-A27F-FF94-78A92F4A8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713" y="18516"/>
            <a:ext cx="342000" cy="342000"/>
          </a:xfrm>
          <a:prstGeom prst="rect">
            <a:avLst/>
          </a:prstGeom>
        </p:spPr>
      </p:pic>
      <p:pic>
        <p:nvPicPr>
          <p:cNvPr id="134" name="גרפיקה 133" descr="תג מעקב עם מילוי מלא">
            <a:extLst>
              <a:ext uri="{FF2B5EF4-FFF2-40B4-BE49-F238E27FC236}">
                <a16:creationId xmlns:a16="http://schemas.microsoft.com/office/drawing/2014/main" id="{C27FE5D6-0F22-BB9E-C56F-CCA4D24C6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334" y="3733"/>
            <a:ext cx="342000" cy="342000"/>
          </a:xfrm>
          <a:prstGeom prst="rect">
            <a:avLst/>
          </a:prstGeom>
        </p:spPr>
      </p:pic>
      <p:pic>
        <p:nvPicPr>
          <p:cNvPr id="135" name="גרפיקה 134" descr="צ'אט קו מיתאר">
            <a:extLst>
              <a:ext uri="{FF2B5EF4-FFF2-40B4-BE49-F238E27FC236}">
                <a16:creationId xmlns:a16="http://schemas.microsoft.com/office/drawing/2014/main" id="{37D623CC-63CE-2A35-8E0C-29B6F5777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2215" y="376221"/>
            <a:ext cx="342000" cy="342000"/>
          </a:xfrm>
          <a:prstGeom prst="rect">
            <a:avLst/>
          </a:prstGeom>
        </p:spPr>
      </p:pic>
      <p:pic>
        <p:nvPicPr>
          <p:cNvPr id="136" name="גרפיקה 135" descr="תיבת סימון עם v קו מיתאר">
            <a:extLst>
              <a:ext uri="{FF2B5EF4-FFF2-40B4-BE49-F238E27FC236}">
                <a16:creationId xmlns:a16="http://schemas.microsoft.com/office/drawing/2014/main" id="{0784A290-2980-6A42-88DE-AD59742795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58460" y="726358"/>
            <a:ext cx="342000" cy="342000"/>
          </a:xfrm>
          <a:prstGeom prst="rect">
            <a:avLst/>
          </a:prstGeom>
        </p:spPr>
      </p:pic>
      <p:pic>
        <p:nvPicPr>
          <p:cNvPr id="137" name="גרפיקה 136" descr="תיבת סימון עם x עם מילוי מלא">
            <a:extLst>
              <a:ext uri="{FF2B5EF4-FFF2-40B4-BE49-F238E27FC236}">
                <a16:creationId xmlns:a16="http://schemas.microsoft.com/office/drawing/2014/main" id="{D1DB7F83-26B1-1704-F5E2-76CB24E1BD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1627" y="752668"/>
            <a:ext cx="342000" cy="342000"/>
          </a:xfrm>
          <a:prstGeom prst="rect">
            <a:avLst/>
          </a:prstGeom>
        </p:spPr>
      </p:pic>
      <p:pic>
        <p:nvPicPr>
          <p:cNvPr id="138" name="גרפיקה 137" descr="סימן ביקורת עם מילוי מלא">
            <a:extLst>
              <a:ext uri="{FF2B5EF4-FFF2-40B4-BE49-F238E27FC236}">
                <a16:creationId xmlns:a16="http://schemas.microsoft.com/office/drawing/2014/main" id="{B73A1309-C749-8E5D-AE22-28EF38C06A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599" y="749929"/>
            <a:ext cx="342000" cy="342000"/>
          </a:xfrm>
          <a:prstGeom prst="rect">
            <a:avLst/>
          </a:prstGeom>
        </p:spPr>
      </p:pic>
      <p:pic>
        <p:nvPicPr>
          <p:cNvPr id="139" name="גרפיקה 138" descr="סימן ביקורת קו מיתאר">
            <a:extLst>
              <a:ext uri="{FF2B5EF4-FFF2-40B4-BE49-F238E27FC236}">
                <a16:creationId xmlns:a16="http://schemas.microsoft.com/office/drawing/2014/main" id="{3D37972F-B1BA-C271-37F4-7ED866EB15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8713" y="822527"/>
            <a:ext cx="342000" cy="342000"/>
          </a:xfrm>
          <a:prstGeom prst="rect">
            <a:avLst/>
          </a:prstGeom>
        </p:spPr>
      </p:pic>
      <p:pic>
        <p:nvPicPr>
          <p:cNvPr id="140" name="גרפיקה 139" descr="הקודם עם מילוי מלא">
            <a:extLst>
              <a:ext uri="{FF2B5EF4-FFF2-40B4-BE49-F238E27FC236}">
                <a16:creationId xmlns:a16="http://schemas.microsoft.com/office/drawing/2014/main" id="{1E676A3E-28E5-961B-B911-5CD3335EEF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9244" y="1098582"/>
            <a:ext cx="342000" cy="342000"/>
          </a:xfrm>
          <a:prstGeom prst="rect">
            <a:avLst/>
          </a:prstGeom>
        </p:spPr>
      </p:pic>
      <p:pic>
        <p:nvPicPr>
          <p:cNvPr id="141" name="גרפיקה 140" descr="הקודם קו מיתאר">
            <a:extLst>
              <a:ext uri="{FF2B5EF4-FFF2-40B4-BE49-F238E27FC236}">
                <a16:creationId xmlns:a16="http://schemas.microsoft.com/office/drawing/2014/main" id="{19E54031-5990-A2E9-DBC1-6ED0E808AE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17210" y="1138708"/>
            <a:ext cx="342000" cy="342000"/>
          </a:xfrm>
          <a:prstGeom prst="rect">
            <a:avLst/>
          </a:prstGeom>
        </p:spPr>
      </p:pic>
      <p:pic>
        <p:nvPicPr>
          <p:cNvPr id="142" name="גרפיקה 141" descr="הקודם עם מילוי מלא">
            <a:extLst>
              <a:ext uri="{FF2B5EF4-FFF2-40B4-BE49-F238E27FC236}">
                <a16:creationId xmlns:a16="http://schemas.microsoft.com/office/drawing/2014/main" id="{CE31214E-89D9-0832-8FD7-54F831967C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5957" y="1093032"/>
            <a:ext cx="342000" cy="342000"/>
          </a:xfrm>
          <a:prstGeom prst="rect">
            <a:avLst/>
          </a:prstGeom>
        </p:spPr>
      </p:pic>
      <p:pic>
        <p:nvPicPr>
          <p:cNvPr id="143" name="גרפיקה 142" descr="הקודם קו מיתאר">
            <a:extLst>
              <a:ext uri="{FF2B5EF4-FFF2-40B4-BE49-F238E27FC236}">
                <a16:creationId xmlns:a16="http://schemas.microsoft.com/office/drawing/2014/main" id="{FCCDEA91-3FE6-1887-BCD2-1190F28E312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4103" y="1071370"/>
            <a:ext cx="342000" cy="342000"/>
          </a:xfrm>
          <a:prstGeom prst="rect">
            <a:avLst/>
          </a:prstGeom>
        </p:spPr>
      </p:pic>
      <p:pic>
        <p:nvPicPr>
          <p:cNvPr id="144" name="גרפיקה 143" descr="תג לב עם מילוי מלא">
            <a:extLst>
              <a:ext uri="{FF2B5EF4-FFF2-40B4-BE49-F238E27FC236}">
                <a16:creationId xmlns:a16="http://schemas.microsoft.com/office/drawing/2014/main" id="{3BE3ABD7-1BFC-3FB9-C201-2BB9E645DE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30098" y="10774"/>
            <a:ext cx="342000" cy="342000"/>
          </a:xfrm>
          <a:prstGeom prst="rect">
            <a:avLst/>
          </a:prstGeom>
        </p:spPr>
      </p:pic>
      <p:pic>
        <p:nvPicPr>
          <p:cNvPr id="145" name="גרפיקה 144" descr="תג לב קו מיתאר">
            <a:extLst>
              <a:ext uri="{FF2B5EF4-FFF2-40B4-BE49-F238E27FC236}">
                <a16:creationId xmlns:a16="http://schemas.microsoft.com/office/drawing/2014/main" id="{661F1389-E687-F032-BE8B-651C355CFE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790412" y="370880"/>
            <a:ext cx="342000" cy="342000"/>
          </a:xfrm>
          <a:prstGeom prst="rect">
            <a:avLst/>
          </a:prstGeom>
        </p:spPr>
      </p:pic>
      <p:pic>
        <p:nvPicPr>
          <p:cNvPr id="146" name="גרפיקה 145" descr="תג חדש עם מילוי מלא">
            <a:extLst>
              <a:ext uri="{FF2B5EF4-FFF2-40B4-BE49-F238E27FC236}">
                <a16:creationId xmlns:a16="http://schemas.microsoft.com/office/drawing/2014/main" id="{31E40117-395F-63CB-0EAF-570C155C2F5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50974" y="-15705"/>
            <a:ext cx="342000" cy="342000"/>
          </a:xfrm>
          <a:prstGeom prst="rect">
            <a:avLst/>
          </a:prstGeom>
        </p:spPr>
      </p:pic>
      <p:pic>
        <p:nvPicPr>
          <p:cNvPr id="147" name="גרפיקה 146" descr="תג חדש קו מיתאר">
            <a:extLst>
              <a:ext uri="{FF2B5EF4-FFF2-40B4-BE49-F238E27FC236}">
                <a16:creationId xmlns:a16="http://schemas.microsoft.com/office/drawing/2014/main" id="{61C6504E-4F11-4B8D-CC33-78FDDB1BA61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40274" y="367584"/>
            <a:ext cx="342000" cy="342000"/>
          </a:xfrm>
          <a:prstGeom prst="rect">
            <a:avLst/>
          </a:prstGeom>
        </p:spPr>
      </p:pic>
      <p:pic>
        <p:nvPicPr>
          <p:cNvPr id="148" name="גרפיקה 147" descr="תג סימן שאלה עם מילוי מלא">
            <a:extLst>
              <a:ext uri="{FF2B5EF4-FFF2-40B4-BE49-F238E27FC236}">
                <a16:creationId xmlns:a16="http://schemas.microsoft.com/office/drawing/2014/main" id="{DD2BB91B-F1A4-5E00-1B19-B1F8F7CAFBF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4707" y="10774"/>
            <a:ext cx="342000" cy="342000"/>
          </a:xfrm>
          <a:prstGeom prst="rect">
            <a:avLst/>
          </a:prstGeom>
        </p:spPr>
      </p:pic>
      <p:pic>
        <p:nvPicPr>
          <p:cNvPr id="149" name="גרפיקה 148" descr="תג סימן שאלה קו מיתאר">
            <a:extLst>
              <a:ext uri="{FF2B5EF4-FFF2-40B4-BE49-F238E27FC236}">
                <a16:creationId xmlns:a16="http://schemas.microsoft.com/office/drawing/2014/main" id="{F5BFFDF7-077D-FDEE-36D0-4F8A6344DB1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62519" y="360241"/>
            <a:ext cx="342000" cy="342000"/>
          </a:xfrm>
          <a:prstGeom prst="rect">
            <a:avLst/>
          </a:prstGeom>
        </p:spPr>
      </p:pic>
      <p:pic>
        <p:nvPicPr>
          <p:cNvPr id="150" name="גרפיקה 149" descr="תג v עם מילוי מלא">
            <a:extLst>
              <a:ext uri="{FF2B5EF4-FFF2-40B4-BE49-F238E27FC236}">
                <a16:creationId xmlns:a16="http://schemas.microsoft.com/office/drawing/2014/main" id="{F0DF5637-99D8-1636-CF16-10D7D79DCF8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132120" y="3733"/>
            <a:ext cx="342000" cy="342000"/>
          </a:xfrm>
          <a:prstGeom prst="rect">
            <a:avLst/>
          </a:prstGeom>
        </p:spPr>
      </p:pic>
      <p:pic>
        <p:nvPicPr>
          <p:cNvPr id="151" name="גרפיקה 150" descr="תג v קו מיתאר">
            <a:extLst>
              <a:ext uri="{FF2B5EF4-FFF2-40B4-BE49-F238E27FC236}">
                <a16:creationId xmlns:a16="http://schemas.microsoft.com/office/drawing/2014/main" id="{14D8B7E9-042A-EFA1-794F-E1A3748A0AC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149033" y="367049"/>
            <a:ext cx="342000" cy="342000"/>
          </a:xfrm>
          <a:prstGeom prst="rect">
            <a:avLst/>
          </a:prstGeom>
        </p:spPr>
      </p:pic>
      <p:pic>
        <p:nvPicPr>
          <p:cNvPr id="152" name="גרפיקה 151" descr="תג ביטול מעקב עם מילוי מלא">
            <a:extLst>
              <a:ext uri="{FF2B5EF4-FFF2-40B4-BE49-F238E27FC236}">
                <a16:creationId xmlns:a16="http://schemas.microsoft.com/office/drawing/2014/main" id="{99992AE5-F3D9-0EF7-C4F3-1E013C23A47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39368" y="18516"/>
            <a:ext cx="342000" cy="342000"/>
          </a:xfrm>
          <a:prstGeom prst="rect">
            <a:avLst/>
          </a:prstGeom>
        </p:spPr>
      </p:pic>
      <p:pic>
        <p:nvPicPr>
          <p:cNvPr id="153" name="גרפיקה 152" descr="תג ביטול מעקב קו מיתאר">
            <a:extLst>
              <a:ext uri="{FF2B5EF4-FFF2-40B4-BE49-F238E27FC236}">
                <a16:creationId xmlns:a16="http://schemas.microsoft.com/office/drawing/2014/main" id="{A6DC653A-7E16-E839-EFFD-C99D04FE9E2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32598" y="388915"/>
            <a:ext cx="342000" cy="342000"/>
          </a:xfrm>
          <a:prstGeom prst="rect">
            <a:avLst/>
          </a:prstGeom>
        </p:spPr>
      </p:pic>
      <p:pic>
        <p:nvPicPr>
          <p:cNvPr id="154" name="גרפיקה 153" descr="עיגול חץ עם מילוי מלא">
            <a:extLst>
              <a:ext uri="{FF2B5EF4-FFF2-40B4-BE49-F238E27FC236}">
                <a16:creationId xmlns:a16="http://schemas.microsoft.com/office/drawing/2014/main" id="{B85F7DE8-0F16-19EB-8E00-49A59691305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61987" y="1839955"/>
            <a:ext cx="342000" cy="342000"/>
          </a:xfrm>
          <a:prstGeom prst="rect">
            <a:avLst/>
          </a:prstGeom>
        </p:spPr>
      </p:pic>
      <p:pic>
        <p:nvPicPr>
          <p:cNvPr id="155" name="גרפיקה 154" descr="עיגול חץ קו מיתאר">
            <a:extLst>
              <a:ext uri="{FF2B5EF4-FFF2-40B4-BE49-F238E27FC236}">
                <a16:creationId xmlns:a16="http://schemas.microsoft.com/office/drawing/2014/main" id="{4B688E5A-F447-C5B1-1AB5-1A8F280BDDD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-48573" y="1830839"/>
            <a:ext cx="342000" cy="342000"/>
          </a:xfrm>
          <a:prstGeom prst="rect">
            <a:avLst/>
          </a:prstGeom>
        </p:spPr>
      </p:pic>
      <p:pic>
        <p:nvPicPr>
          <p:cNvPr id="156" name="גרפיקה 155" descr="אטום עם מילוי מלא">
            <a:extLst>
              <a:ext uri="{FF2B5EF4-FFF2-40B4-BE49-F238E27FC236}">
                <a16:creationId xmlns:a16="http://schemas.microsoft.com/office/drawing/2014/main" id="{2DEB89B4-8363-3B1F-7EB6-3BBC59303BF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85319" y="1828515"/>
            <a:ext cx="342000" cy="342000"/>
          </a:xfrm>
          <a:prstGeom prst="rect">
            <a:avLst/>
          </a:prstGeom>
        </p:spPr>
      </p:pic>
      <p:pic>
        <p:nvPicPr>
          <p:cNvPr id="157" name="גרפיקה 156" descr="אטום קו מיתאר">
            <a:extLst>
              <a:ext uri="{FF2B5EF4-FFF2-40B4-BE49-F238E27FC236}">
                <a16:creationId xmlns:a16="http://schemas.microsoft.com/office/drawing/2014/main" id="{06BA7823-F18A-44BD-D570-D58E5EB2EEA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741538" y="1844549"/>
            <a:ext cx="342000" cy="342000"/>
          </a:xfrm>
          <a:prstGeom prst="rect">
            <a:avLst/>
          </a:prstGeom>
        </p:spPr>
      </p:pic>
      <p:pic>
        <p:nvPicPr>
          <p:cNvPr id="158" name="גרפיקה 157" descr="תג x קו מיתאר">
            <a:extLst>
              <a:ext uri="{FF2B5EF4-FFF2-40B4-BE49-F238E27FC236}">
                <a16:creationId xmlns:a16="http://schemas.microsoft.com/office/drawing/2014/main" id="{D621E275-601C-0F8D-114C-E7094C99329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73556" y="380921"/>
            <a:ext cx="342000" cy="342000"/>
          </a:xfrm>
          <a:prstGeom prst="rect">
            <a:avLst/>
          </a:prstGeom>
        </p:spPr>
      </p:pic>
      <p:pic>
        <p:nvPicPr>
          <p:cNvPr id="159" name="גרפיקה 158" descr="תג מעקב קו מיתאר">
            <a:extLst>
              <a:ext uri="{FF2B5EF4-FFF2-40B4-BE49-F238E27FC236}">
                <a16:creationId xmlns:a16="http://schemas.microsoft.com/office/drawing/2014/main" id="{FB81874C-78A2-B8D2-507B-D790C7001AC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038" y="363740"/>
            <a:ext cx="342000" cy="342000"/>
          </a:xfrm>
          <a:prstGeom prst="rect">
            <a:avLst/>
          </a:prstGeom>
        </p:spPr>
      </p:pic>
      <p:pic>
        <p:nvPicPr>
          <p:cNvPr id="160" name="גרפיקה 159" descr="ברקוד עם מילוי מלא">
            <a:extLst>
              <a:ext uri="{FF2B5EF4-FFF2-40B4-BE49-F238E27FC236}">
                <a16:creationId xmlns:a16="http://schemas.microsoft.com/office/drawing/2014/main" id="{340D95A5-F669-65B3-4412-6301C4A5A1A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821772" y="352774"/>
            <a:ext cx="342000" cy="342000"/>
          </a:xfrm>
          <a:prstGeom prst="rect">
            <a:avLst/>
          </a:prstGeom>
        </p:spPr>
      </p:pic>
      <p:pic>
        <p:nvPicPr>
          <p:cNvPr id="161" name="גרפיקה 160" descr="ברקוד קו מיתאר">
            <a:extLst>
              <a:ext uri="{FF2B5EF4-FFF2-40B4-BE49-F238E27FC236}">
                <a16:creationId xmlns:a16="http://schemas.microsoft.com/office/drawing/2014/main" id="{4CC3F474-6BB7-A070-8B6A-5884209897B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823448" y="44088"/>
            <a:ext cx="342000" cy="342000"/>
          </a:xfrm>
          <a:prstGeom prst="rect">
            <a:avLst/>
          </a:prstGeom>
        </p:spPr>
      </p:pic>
      <p:pic>
        <p:nvPicPr>
          <p:cNvPr id="162" name="גרפיקה 161" descr="פעמון עם מילוי מלא">
            <a:extLst>
              <a:ext uri="{FF2B5EF4-FFF2-40B4-BE49-F238E27FC236}">
                <a16:creationId xmlns:a16="http://schemas.microsoft.com/office/drawing/2014/main" id="{933B67E3-EE69-5798-51FF-010C285EAA1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49244" y="2213566"/>
            <a:ext cx="342000" cy="342000"/>
          </a:xfrm>
          <a:prstGeom prst="rect">
            <a:avLst/>
          </a:prstGeom>
        </p:spPr>
      </p:pic>
      <p:pic>
        <p:nvPicPr>
          <p:cNvPr id="163" name="גרפיקה 162" descr="פעמון קו מיתאר">
            <a:extLst>
              <a:ext uri="{FF2B5EF4-FFF2-40B4-BE49-F238E27FC236}">
                <a16:creationId xmlns:a16="http://schemas.microsoft.com/office/drawing/2014/main" id="{25A70EB2-DA3A-1330-81A1-DC1FA9C0AF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7210" y="2189524"/>
            <a:ext cx="342000" cy="342000"/>
          </a:xfrm>
          <a:prstGeom prst="rect">
            <a:avLst/>
          </a:prstGeom>
        </p:spPr>
      </p:pic>
      <p:pic>
        <p:nvPicPr>
          <p:cNvPr id="164" name="גרפיקה 163" descr="סיכון ביולוגי עם מילוי מלא">
            <a:extLst>
              <a:ext uri="{FF2B5EF4-FFF2-40B4-BE49-F238E27FC236}">
                <a16:creationId xmlns:a16="http://schemas.microsoft.com/office/drawing/2014/main" id="{A0FE8B3E-BE21-2443-DD4D-D7C0630ECAAE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1824949" y="1106325"/>
            <a:ext cx="342000" cy="342000"/>
          </a:xfrm>
          <a:prstGeom prst="rect">
            <a:avLst/>
          </a:prstGeom>
        </p:spPr>
      </p:pic>
      <p:pic>
        <p:nvPicPr>
          <p:cNvPr id="165" name="גרפיקה 164" descr="סיכון ביולוגי קו מיתאר">
            <a:extLst>
              <a:ext uri="{FF2B5EF4-FFF2-40B4-BE49-F238E27FC236}">
                <a16:creationId xmlns:a16="http://schemas.microsoft.com/office/drawing/2014/main" id="{C13744C3-3C20-921F-9A1E-EB2E6C8CE96C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1822331" y="745235"/>
            <a:ext cx="342000" cy="342000"/>
          </a:xfrm>
          <a:prstGeom prst="rect">
            <a:avLst/>
          </a:prstGeom>
        </p:spPr>
      </p:pic>
      <p:pic>
        <p:nvPicPr>
          <p:cNvPr id="166" name="גרפיקה 165" descr="עיוור עם מילוי מלא">
            <a:extLst>
              <a:ext uri="{FF2B5EF4-FFF2-40B4-BE49-F238E27FC236}">
                <a16:creationId xmlns:a16="http://schemas.microsoft.com/office/drawing/2014/main" id="{31A47EB7-D7FF-3B7F-9AB3-D0227092154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367248" y="2588869"/>
            <a:ext cx="342000" cy="342000"/>
          </a:xfrm>
          <a:prstGeom prst="rect">
            <a:avLst/>
          </a:prstGeom>
        </p:spPr>
      </p:pic>
      <p:pic>
        <p:nvPicPr>
          <p:cNvPr id="167" name="גרפיקה 166" descr="עיוור קו מיתאר">
            <a:extLst>
              <a:ext uri="{FF2B5EF4-FFF2-40B4-BE49-F238E27FC236}">
                <a16:creationId xmlns:a16="http://schemas.microsoft.com/office/drawing/2014/main" id="{39EED24F-E678-4191-BFE1-3748CDE32008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8038" y="2575307"/>
            <a:ext cx="342000" cy="342000"/>
          </a:xfrm>
          <a:prstGeom prst="rect">
            <a:avLst/>
          </a:prstGeom>
        </p:spPr>
      </p:pic>
      <p:pic>
        <p:nvPicPr>
          <p:cNvPr id="168" name="גרפיקה 167" descr="מצלמה עם מילוי מלא">
            <a:extLst>
              <a:ext uri="{FF2B5EF4-FFF2-40B4-BE49-F238E27FC236}">
                <a16:creationId xmlns:a16="http://schemas.microsoft.com/office/drawing/2014/main" id="{053B6D29-8C03-711E-4889-63B31F9FF071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091212" y="2199321"/>
            <a:ext cx="342000" cy="342000"/>
          </a:xfrm>
          <a:prstGeom prst="rect">
            <a:avLst/>
          </a:prstGeom>
        </p:spPr>
      </p:pic>
      <p:pic>
        <p:nvPicPr>
          <p:cNvPr id="169" name="גרפיקה 168" descr="מצלמה קו מיתאר">
            <a:extLst>
              <a:ext uri="{FF2B5EF4-FFF2-40B4-BE49-F238E27FC236}">
                <a16:creationId xmlns:a16="http://schemas.microsoft.com/office/drawing/2014/main" id="{7011243B-F2BB-DDBE-4FDF-8C48259D120F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728713" y="2203996"/>
            <a:ext cx="342000" cy="342000"/>
          </a:xfrm>
          <a:prstGeom prst="rect">
            <a:avLst/>
          </a:prstGeom>
        </p:spPr>
      </p:pic>
      <p:pic>
        <p:nvPicPr>
          <p:cNvPr id="170" name="גרפיקה 169" descr="תוו ^ כלפי מטה עם מילוי מלא">
            <a:extLst>
              <a:ext uri="{FF2B5EF4-FFF2-40B4-BE49-F238E27FC236}">
                <a16:creationId xmlns:a16="http://schemas.microsoft.com/office/drawing/2014/main" id="{C03B39DE-F914-6331-4620-88D14DE8872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0768012" y="5913817"/>
            <a:ext cx="342000" cy="342000"/>
          </a:xfrm>
          <a:prstGeom prst="rect">
            <a:avLst/>
          </a:prstGeom>
        </p:spPr>
      </p:pic>
      <p:pic>
        <p:nvPicPr>
          <p:cNvPr id="171" name="גרפיקה 170" descr="תוו ^ כלפי מטה קו מיתאר">
            <a:extLst>
              <a:ext uri="{FF2B5EF4-FFF2-40B4-BE49-F238E27FC236}">
                <a16:creationId xmlns:a16="http://schemas.microsoft.com/office/drawing/2014/main" id="{1C9943DC-1288-ECA8-D72E-11FFEA72F2C2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10707443" y="6177740"/>
            <a:ext cx="424335" cy="424335"/>
          </a:xfrm>
          <a:prstGeom prst="rect">
            <a:avLst/>
          </a:prstGeom>
        </p:spPr>
      </p:pic>
      <p:pic>
        <p:nvPicPr>
          <p:cNvPr id="172" name="גרפיקה 171" descr="תו ^ שמאלה עם מילוי מלא">
            <a:extLst>
              <a:ext uri="{FF2B5EF4-FFF2-40B4-BE49-F238E27FC236}">
                <a16:creationId xmlns:a16="http://schemas.microsoft.com/office/drawing/2014/main" id="{0E92A335-0DAC-BF19-9EC1-95E55EE4F388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1774744" y="5896798"/>
            <a:ext cx="342000" cy="342000"/>
          </a:xfrm>
          <a:prstGeom prst="rect">
            <a:avLst/>
          </a:prstGeom>
        </p:spPr>
      </p:pic>
      <p:pic>
        <p:nvPicPr>
          <p:cNvPr id="173" name="גרפיקה 172" descr="תו ^ שמאלה קו מיתאר">
            <a:extLst>
              <a:ext uri="{FF2B5EF4-FFF2-40B4-BE49-F238E27FC236}">
                <a16:creationId xmlns:a16="http://schemas.microsoft.com/office/drawing/2014/main" id="{1D21F768-5BB0-53F5-2671-F197AC694FBE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1764976" y="6191855"/>
            <a:ext cx="424335" cy="424335"/>
          </a:xfrm>
          <a:prstGeom prst="rect">
            <a:avLst/>
          </a:prstGeom>
        </p:spPr>
      </p:pic>
      <p:pic>
        <p:nvPicPr>
          <p:cNvPr id="174" name="גרפיקה 173" descr="תו ^ ימינה עם מילוי מלא">
            <a:extLst>
              <a:ext uri="{FF2B5EF4-FFF2-40B4-BE49-F238E27FC236}">
                <a16:creationId xmlns:a16="http://schemas.microsoft.com/office/drawing/2014/main" id="{2AABF4B2-89BA-0BC9-37B5-E7368037AA54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1461780" y="5896798"/>
            <a:ext cx="342000" cy="342000"/>
          </a:xfrm>
          <a:prstGeom prst="rect">
            <a:avLst/>
          </a:prstGeom>
        </p:spPr>
      </p:pic>
      <p:pic>
        <p:nvPicPr>
          <p:cNvPr id="175" name="גרפיקה 174" descr="תו ^ ימינה קו מיתאר">
            <a:extLst>
              <a:ext uri="{FF2B5EF4-FFF2-40B4-BE49-F238E27FC236}">
                <a16:creationId xmlns:a16="http://schemas.microsoft.com/office/drawing/2014/main" id="{3CC57647-E428-CF09-316F-32E3379D015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1478499" y="6168897"/>
            <a:ext cx="462776" cy="424335"/>
          </a:xfrm>
          <a:prstGeom prst="rect">
            <a:avLst/>
          </a:prstGeom>
        </p:spPr>
      </p:pic>
      <p:pic>
        <p:nvPicPr>
          <p:cNvPr id="176" name="גרפיקה 175" descr="תו ^ כלפי מעלה עם מילוי מלא">
            <a:extLst>
              <a:ext uri="{FF2B5EF4-FFF2-40B4-BE49-F238E27FC236}">
                <a16:creationId xmlns:a16="http://schemas.microsoft.com/office/drawing/2014/main" id="{FE7D4D07-268C-8B3A-8919-15E53332D0E9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11095494" y="5871926"/>
            <a:ext cx="342000" cy="342000"/>
          </a:xfrm>
          <a:prstGeom prst="rect">
            <a:avLst/>
          </a:prstGeom>
        </p:spPr>
      </p:pic>
      <p:pic>
        <p:nvPicPr>
          <p:cNvPr id="177" name="גרפיקה 176" descr="תו ^ כלפי מעלה קו מיתאר">
            <a:extLst>
              <a:ext uri="{FF2B5EF4-FFF2-40B4-BE49-F238E27FC236}">
                <a16:creationId xmlns:a16="http://schemas.microsoft.com/office/drawing/2014/main" id="{75D0BA56-4509-71B1-83B7-E03223E52829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1112946" y="6144911"/>
            <a:ext cx="424335" cy="424335"/>
          </a:xfrm>
          <a:prstGeom prst="rect">
            <a:avLst/>
          </a:prstGeom>
        </p:spPr>
      </p:pic>
      <p:pic>
        <p:nvPicPr>
          <p:cNvPr id="178" name="גרפיקה 177" descr="בועת צ'אט קו מיתאר">
            <a:extLst>
              <a:ext uri="{FF2B5EF4-FFF2-40B4-BE49-F238E27FC236}">
                <a16:creationId xmlns:a16="http://schemas.microsoft.com/office/drawing/2014/main" id="{5FC93974-869C-C9BA-C0C5-CE5269926934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7547167" y="352774"/>
            <a:ext cx="342000" cy="342000"/>
          </a:xfrm>
          <a:prstGeom prst="rect">
            <a:avLst/>
          </a:prstGeom>
        </p:spPr>
      </p:pic>
      <p:pic>
        <p:nvPicPr>
          <p:cNvPr id="179" name="גרפיקה 178" descr="בועת צ'אט עם מילוי מלא">
            <a:extLst>
              <a:ext uri="{FF2B5EF4-FFF2-40B4-BE49-F238E27FC236}">
                <a16:creationId xmlns:a16="http://schemas.microsoft.com/office/drawing/2014/main" id="{C0EFF4E0-8092-DECD-56D2-E2DF2E0111B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7554750" y="9661"/>
            <a:ext cx="342000" cy="342000"/>
          </a:xfrm>
          <a:prstGeom prst="rect">
            <a:avLst/>
          </a:prstGeom>
        </p:spPr>
      </p:pic>
      <p:pic>
        <p:nvPicPr>
          <p:cNvPr id="180" name="גרפיקה 179" descr="רשימת פעולות לביצוע עם מילוי מלא">
            <a:extLst>
              <a:ext uri="{FF2B5EF4-FFF2-40B4-BE49-F238E27FC236}">
                <a16:creationId xmlns:a16="http://schemas.microsoft.com/office/drawing/2014/main" id="{B0D55961-266A-E382-D3C8-9E5E278B5889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8260274" y="18516"/>
            <a:ext cx="342000" cy="342000"/>
          </a:xfrm>
          <a:prstGeom prst="rect">
            <a:avLst/>
          </a:prstGeom>
        </p:spPr>
      </p:pic>
      <p:pic>
        <p:nvPicPr>
          <p:cNvPr id="181" name="גרפיקה 180" descr="רשימת פעולות לביצוע קו מיתאר">
            <a:extLst>
              <a:ext uri="{FF2B5EF4-FFF2-40B4-BE49-F238E27FC236}">
                <a16:creationId xmlns:a16="http://schemas.microsoft.com/office/drawing/2014/main" id="{B2CB0C62-46A5-B21E-CC66-557BA22DF12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8235658" y="378016"/>
            <a:ext cx="342000" cy="342000"/>
          </a:xfrm>
          <a:prstGeom prst="rect">
            <a:avLst/>
          </a:prstGeom>
        </p:spPr>
      </p:pic>
      <p:pic>
        <p:nvPicPr>
          <p:cNvPr id="182" name="גרפיקה 181" descr="מחיאות כפיים עם מילוי מלא">
            <a:extLst>
              <a:ext uri="{FF2B5EF4-FFF2-40B4-BE49-F238E27FC236}">
                <a16:creationId xmlns:a16="http://schemas.microsoft.com/office/drawing/2014/main" id="{860ADF55-3C42-7BBE-B11D-FBFDD7FF7525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922725" y="1822259"/>
            <a:ext cx="342000" cy="342000"/>
          </a:xfrm>
          <a:prstGeom prst="rect">
            <a:avLst/>
          </a:prstGeom>
        </p:spPr>
      </p:pic>
      <p:pic>
        <p:nvPicPr>
          <p:cNvPr id="183" name="גרפיקה 182" descr="מחיאות כפיים קו מיתאר">
            <a:extLst>
              <a:ext uri="{FF2B5EF4-FFF2-40B4-BE49-F238E27FC236}">
                <a16:creationId xmlns:a16="http://schemas.microsoft.com/office/drawing/2014/main" id="{010893DC-54D2-2EC6-DA1A-B379FABC857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572120" y="1861580"/>
            <a:ext cx="342000" cy="342000"/>
          </a:xfrm>
          <a:prstGeom prst="rect">
            <a:avLst/>
          </a:prstGeom>
        </p:spPr>
      </p:pic>
      <p:pic>
        <p:nvPicPr>
          <p:cNvPr id="184" name="גרפיקה 183" descr="לוח עם מילוי מלא">
            <a:extLst>
              <a:ext uri="{FF2B5EF4-FFF2-40B4-BE49-F238E27FC236}">
                <a16:creationId xmlns:a16="http://schemas.microsoft.com/office/drawing/2014/main" id="{4B49FD49-8093-446B-3830-16DBE83FD371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8619484" y="-17183"/>
            <a:ext cx="342000" cy="342000"/>
          </a:xfrm>
          <a:prstGeom prst="rect">
            <a:avLst/>
          </a:prstGeom>
        </p:spPr>
      </p:pic>
      <p:pic>
        <p:nvPicPr>
          <p:cNvPr id="185" name="גרפיקה 184" descr="לוח קו מיתאר">
            <a:extLst>
              <a:ext uri="{FF2B5EF4-FFF2-40B4-BE49-F238E27FC236}">
                <a16:creationId xmlns:a16="http://schemas.microsoft.com/office/drawing/2014/main" id="{88EB644B-8787-1331-CC04-BB175273F5A5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8609752" y="376221"/>
            <a:ext cx="342000" cy="342000"/>
          </a:xfrm>
          <a:prstGeom prst="rect">
            <a:avLst/>
          </a:prstGeom>
        </p:spPr>
      </p:pic>
      <p:pic>
        <p:nvPicPr>
          <p:cNvPr id="186" name="גרפיקה 185" descr="לוח קו מיתאר">
            <a:extLst>
              <a:ext uri="{FF2B5EF4-FFF2-40B4-BE49-F238E27FC236}">
                <a16:creationId xmlns:a16="http://schemas.microsoft.com/office/drawing/2014/main" id="{29A8AC40-ED0F-DF90-D0EF-E847A28B7651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9371352" y="388915"/>
            <a:ext cx="342000" cy="342000"/>
          </a:xfrm>
          <a:prstGeom prst="rect">
            <a:avLst/>
          </a:prstGeom>
        </p:spPr>
      </p:pic>
      <p:pic>
        <p:nvPicPr>
          <p:cNvPr id="187" name="גרפיקה 186" descr="לוח קו מיתאר">
            <a:extLst>
              <a:ext uri="{FF2B5EF4-FFF2-40B4-BE49-F238E27FC236}">
                <a16:creationId xmlns:a16="http://schemas.microsoft.com/office/drawing/2014/main" id="{1D9AA243-1100-4BCD-2EF1-69DDEF1AA0D6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8978573" y="340350"/>
            <a:ext cx="342000" cy="342000"/>
          </a:xfrm>
          <a:prstGeom prst="rect">
            <a:avLst/>
          </a:prstGeom>
        </p:spPr>
      </p:pic>
      <p:pic>
        <p:nvPicPr>
          <p:cNvPr id="188" name="גרפיקה 187" descr="לוח עם תג עם מילוי מלא">
            <a:extLst>
              <a:ext uri="{FF2B5EF4-FFF2-40B4-BE49-F238E27FC236}">
                <a16:creationId xmlns:a16="http://schemas.microsoft.com/office/drawing/2014/main" id="{12B9507E-36A9-28AD-6697-59B054B91FFC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9743414" y="34208"/>
            <a:ext cx="342000" cy="342000"/>
          </a:xfrm>
          <a:prstGeom prst="rect">
            <a:avLst/>
          </a:prstGeom>
        </p:spPr>
      </p:pic>
      <p:pic>
        <p:nvPicPr>
          <p:cNvPr id="189" name="גרפיקה 188" descr="סגור עם מילוי מלא">
            <a:extLst>
              <a:ext uri="{FF2B5EF4-FFF2-40B4-BE49-F238E27FC236}">
                <a16:creationId xmlns:a16="http://schemas.microsoft.com/office/drawing/2014/main" id="{5699C231-7CE2-A9E8-C195-E50FAF9E79C6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379391" y="775047"/>
            <a:ext cx="342000" cy="342000"/>
          </a:xfrm>
          <a:prstGeom prst="rect">
            <a:avLst/>
          </a:prstGeom>
        </p:spPr>
      </p:pic>
      <p:pic>
        <p:nvPicPr>
          <p:cNvPr id="190" name="גרפיקה 189" descr="סגור קו מיתאר">
            <a:extLst>
              <a:ext uri="{FF2B5EF4-FFF2-40B4-BE49-F238E27FC236}">
                <a16:creationId xmlns:a16="http://schemas.microsoft.com/office/drawing/2014/main" id="{E829F280-D7B8-C337-BC20-C898828FC4D7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-1190" y="793802"/>
            <a:ext cx="342000" cy="342000"/>
          </a:xfrm>
          <a:prstGeom prst="rect">
            <a:avLst/>
          </a:prstGeom>
        </p:spPr>
      </p:pic>
      <p:pic>
        <p:nvPicPr>
          <p:cNvPr id="191" name="גרפיקה 190" descr="תו מרכאות סוגר עם מילוי מלא">
            <a:extLst>
              <a:ext uri="{FF2B5EF4-FFF2-40B4-BE49-F238E27FC236}">
                <a16:creationId xmlns:a16="http://schemas.microsoft.com/office/drawing/2014/main" id="{FF4E568D-FF0D-DBFE-0588-FE2851629CD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379453" y="3241865"/>
            <a:ext cx="395654" cy="395654"/>
          </a:xfrm>
          <a:prstGeom prst="rect">
            <a:avLst/>
          </a:prstGeom>
        </p:spPr>
      </p:pic>
      <p:pic>
        <p:nvPicPr>
          <p:cNvPr id="192" name="גרפיקה 191" descr="תו מרכאות סוגר קו מיתאר">
            <a:extLst>
              <a:ext uri="{FF2B5EF4-FFF2-40B4-BE49-F238E27FC236}">
                <a16:creationId xmlns:a16="http://schemas.microsoft.com/office/drawing/2014/main" id="{4AF0C2B3-0BA8-1F89-2649-1FD79BE62667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-38164" y="3264517"/>
            <a:ext cx="395654" cy="395654"/>
          </a:xfrm>
          <a:prstGeom prst="rect">
            <a:avLst/>
          </a:prstGeom>
        </p:spPr>
      </p:pic>
      <p:pic>
        <p:nvPicPr>
          <p:cNvPr id="193" name="גרפיקה 192" descr="מטבעות עם מילוי מלא">
            <a:extLst>
              <a:ext uri="{FF2B5EF4-FFF2-40B4-BE49-F238E27FC236}">
                <a16:creationId xmlns:a16="http://schemas.microsoft.com/office/drawing/2014/main" id="{3137C000-0837-25CE-2499-F045CA22CA2F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373556" y="4069458"/>
            <a:ext cx="342000" cy="342000"/>
          </a:xfrm>
          <a:prstGeom prst="rect">
            <a:avLst/>
          </a:prstGeom>
        </p:spPr>
      </p:pic>
      <p:pic>
        <p:nvPicPr>
          <p:cNvPr id="194" name="גרפיקה 193" descr="מטבעות קו מיתאר">
            <a:extLst>
              <a:ext uri="{FF2B5EF4-FFF2-40B4-BE49-F238E27FC236}">
                <a16:creationId xmlns:a16="http://schemas.microsoft.com/office/drawing/2014/main" id="{FC516266-A9AB-B9AD-ED98-6A80770C5AEA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-1190" y="4045922"/>
            <a:ext cx="342000" cy="342000"/>
          </a:xfrm>
          <a:prstGeom prst="rect">
            <a:avLst/>
          </a:prstGeom>
        </p:spPr>
      </p:pic>
      <p:pic>
        <p:nvPicPr>
          <p:cNvPr id="195" name="גרפיקה 194" descr="התנגשות עם מילוי מלא">
            <a:extLst>
              <a:ext uri="{FF2B5EF4-FFF2-40B4-BE49-F238E27FC236}">
                <a16:creationId xmlns:a16="http://schemas.microsoft.com/office/drawing/2014/main" id="{3B16DBBA-C710-3863-5F4D-AD87858ECCFD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2533439" y="1848831"/>
            <a:ext cx="342000" cy="342000"/>
          </a:xfrm>
          <a:prstGeom prst="rect">
            <a:avLst/>
          </a:prstGeom>
        </p:spPr>
      </p:pic>
      <p:pic>
        <p:nvPicPr>
          <p:cNvPr id="196" name="גרפיקה 195" descr="התנגשות קו מיתאר">
            <a:extLst>
              <a:ext uri="{FF2B5EF4-FFF2-40B4-BE49-F238E27FC236}">
                <a16:creationId xmlns:a16="http://schemas.microsoft.com/office/drawing/2014/main" id="{D8E20D86-D624-6A60-3DA2-2DE169C2B95E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2129334" y="1848831"/>
            <a:ext cx="342000" cy="342000"/>
          </a:xfrm>
          <a:prstGeom prst="rect">
            <a:avLst/>
          </a:prstGeom>
        </p:spPr>
      </p:pic>
      <p:pic>
        <p:nvPicPr>
          <p:cNvPr id="197" name="גרפיקה 196" descr="שעון עם מילוי מלא">
            <a:extLst>
              <a:ext uri="{FF2B5EF4-FFF2-40B4-BE49-F238E27FC236}">
                <a16:creationId xmlns:a16="http://schemas.microsoft.com/office/drawing/2014/main" id="{7D49EB21-0932-314A-AB17-42CC75628DB3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3966960" y="720016"/>
            <a:ext cx="342000" cy="342000"/>
          </a:xfrm>
          <a:prstGeom prst="rect">
            <a:avLst/>
          </a:prstGeom>
        </p:spPr>
      </p:pic>
      <p:pic>
        <p:nvPicPr>
          <p:cNvPr id="198" name="גרפיקה 197" descr="שעון קו מיתאר">
            <a:extLst>
              <a:ext uri="{FF2B5EF4-FFF2-40B4-BE49-F238E27FC236}">
                <a16:creationId xmlns:a16="http://schemas.microsoft.com/office/drawing/2014/main" id="{9871BAD1-7460-011E-4AFB-4FC6D620C6BA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607668" y="763113"/>
            <a:ext cx="342000" cy="342000"/>
          </a:xfrm>
          <a:prstGeom prst="rect">
            <a:avLst/>
          </a:prstGeom>
        </p:spPr>
      </p:pic>
      <p:pic>
        <p:nvPicPr>
          <p:cNvPr id="199" name="גרפיקה 198" descr="כתר עם מילוי מלא">
            <a:extLst>
              <a:ext uri="{FF2B5EF4-FFF2-40B4-BE49-F238E27FC236}">
                <a16:creationId xmlns:a16="http://schemas.microsoft.com/office/drawing/2014/main" id="{9C3554D9-85F6-D9F9-E45B-2C0FE55B9362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0698238" y="1419481"/>
            <a:ext cx="342000" cy="342000"/>
          </a:xfrm>
          <a:prstGeom prst="rect">
            <a:avLst/>
          </a:prstGeom>
        </p:spPr>
      </p:pic>
      <p:pic>
        <p:nvPicPr>
          <p:cNvPr id="200" name="גרפיקה 199" descr="כתר קו מיתאר">
            <a:extLst>
              <a:ext uri="{FF2B5EF4-FFF2-40B4-BE49-F238E27FC236}">
                <a16:creationId xmlns:a16="http://schemas.microsoft.com/office/drawing/2014/main" id="{D1F801EC-3BB4-ADF7-0E9A-463BCB3728C4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11081915" y="1436932"/>
            <a:ext cx="342000" cy="342000"/>
          </a:xfrm>
          <a:prstGeom prst="rect">
            <a:avLst/>
          </a:prstGeom>
        </p:spPr>
      </p:pic>
      <p:pic>
        <p:nvPicPr>
          <p:cNvPr id="201" name="גרפיקה 200" descr="כתר עם מילוי מלא">
            <a:extLst>
              <a:ext uri="{FF2B5EF4-FFF2-40B4-BE49-F238E27FC236}">
                <a16:creationId xmlns:a16="http://schemas.microsoft.com/office/drawing/2014/main" id="{3F778E18-A358-9CD7-6B95-A970BEE539C8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1461780" y="1490742"/>
            <a:ext cx="342000" cy="342000"/>
          </a:xfrm>
          <a:prstGeom prst="rect">
            <a:avLst/>
          </a:prstGeom>
        </p:spPr>
      </p:pic>
      <p:pic>
        <p:nvPicPr>
          <p:cNvPr id="202" name="גרפיקה 201" descr="כתר קו מיתאר">
            <a:extLst>
              <a:ext uri="{FF2B5EF4-FFF2-40B4-BE49-F238E27FC236}">
                <a16:creationId xmlns:a16="http://schemas.microsoft.com/office/drawing/2014/main" id="{D1F56FE4-95DE-07CA-7827-C86D0C41833A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11818831" y="1493876"/>
            <a:ext cx="342000" cy="342000"/>
          </a:xfrm>
          <a:prstGeom prst="rect">
            <a:avLst/>
          </a:prstGeom>
        </p:spPr>
      </p:pic>
      <p:pic>
        <p:nvPicPr>
          <p:cNvPr id="203" name="גרפיקה 202" descr="סמן עם מילוי מלא">
            <a:extLst>
              <a:ext uri="{FF2B5EF4-FFF2-40B4-BE49-F238E27FC236}">
                <a16:creationId xmlns:a16="http://schemas.microsoft.com/office/drawing/2014/main" id="{14F33726-8519-9D10-84A9-8D3DB9DC9986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1479772" y="2970081"/>
            <a:ext cx="342000" cy="342000"/>
          </a:xfrm>
          <a:prstGeom prst="rect">
            <a:avLst/>
          </a:prstGeom>
        </p:spPr>
      </p:pic>
      <p:pic>
        <p:nvPicPr>
          <p:cNvPr id="204" name="גרפיקה 203" descr="סמן קו מיתאר">
            <a:extLst>
              <a:ext uri="{FF2B5EF4-FFF2-40B4-BE49-F238E27FC236}">
                <a16:creationId xmlns:a16="http://schemas.microsoft.com/office/drawing/2014/main" id="{10463CC7-4A9F-2E14-3820-9655CBCB129D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11859561" y="2938545"/>
            <a:ext cx="325869" cy="342000"/>
          </a:xfrm>
          <a:prstGeom prst="rect">
            <a:avLst/>
          </a:prstGeom>
        </p:spPr>
      </p:pic>
      <p:pic>
        <p:nvPicPr>
          <p:cNvPr id="205" name="גרפיקה 204" descr="חץ: עקומה בכיוון השעון עם מילוי מלא">
            <a:extLst>
              <a:ext uri="{FF2B5EF4-FFF2-40B4-BE49-F238E27FC236}">
                <a16:creationId xmlns:a16="http://schemas.microsoft.com/office/drawing/2014/main" id="{6AD6D552-A306-A23F-74EE-1D0C5FE52924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313080" y="1493876"/>
            <a:ext cx="342000" cy="342000"/>
          </a:xfrm>
          <a:prstGeom prst="rect">
            <a:avLst/>
          </a:prstGeom>
        </p:spPr>
      </p:pic>
      <p:pic>
        <p:nvPicPr>
          <p:cNvPr id="206" name="גרפיקה 205" descr="חץ: עקומה בכיוון השעון קו מיתאר">
            <a:extLst>
              <a:ext uri="{FF2B5EF4-FFF2-40B4-BE49-F238E27FC236}">
                <a16:creationId xmlns:a16="http://schemas.microsoft.com/office/drawing/2014/main" id="{5EAB0C7A-7B2A-C597-A423-9CFDCAF217D7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-41664" y="1475671"/>
            <a:ext cx="342000" cy="342000"/>
          </a:xfrm>
          <a:prstGeom prst="rect">
            <a:avLst/>
          </a:prstGeom>
        </p:spPr>
      </p:pic>
      <p:pic>
        <p:nvPicPr>
          <p:cNvPr id="207" name="גרפיקה 206" descr="חץ: עקומה נגד כיוון השעון עם מילוי מלא">
            <a:extLst>
              <a:ext uri="{FF2B5EF4-FFF2-40B4-BE49-F238E27FC236}">
                <a16:creationId xmlns:a16="http://schemas.microsoft.com/office/drawing/2014/main" id="{BE842E94-06C9-8D19-90B5-B8A9153CEE42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1090977" y="1466194"/>
            <a:ext cx="342000" cy="342000"/>
          </a:xfrm>
          <a:prstGeom prst="rect">
            <a:avLst/>
          </a:prstGeom>
        </p:spPr>
      </p:pic>
      <p:pic>
        <p:nvPicPr>
          <p:cNvPr id="208" name="גרפיקה 207" descr="חץ: עקומה נגד כיוון השעון קו מיתאר">
            <a:extLst>
              <a:ext uri="{FF2B5EF4-FFF2-40B4-BE49-F238E27FC236}">
                <a16:creationId xmlns:a16="http://schemas.microsoft.com/office/drawing/2014/main" id="{25EAD63D-2334-01F6-A00D-3E5F92C8B4A1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732491" y="1519001"/>
            <a:ext cx="342000" cy="342000"/>
          </a:xfrm>
          <a:prstGeom prst="rect">
            <a:avLst/>
          </a:prstGeom>
        </p:spPr>
      </p:pic>
      <p:pic>
        <p:nvPicPr>
          <p:cNvPr id="209" name="גרפיקה 208" descr="לוח שנה יומי עם מילוי מלא">
            <a:extLst>
              <a:ext uri="{FF2B5EF4-FFF2-40B4-BE49-F238E27FC236}">
                <a16:creationId xmlns:a16="http://schemas.microsoft.com/office/drawing/2014/main" id="{5BEC4B68-00E7-AFA3-9358-25990BA77E3A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10054023" y="15111"/>
            <a:ext cx="342000" cy="342000"/>
          </a:xfrm>
          <a:prstGeom prst="rect">
            <a:avLst/>
          </a:prstGeom>
        </p:spPr>
      </p:pic>
      <p:pic>
        <p:nvPicPr>
          <p:cNvPr id="210" name="גרפיקה 209" descr="לוח שנה יומי קו מיתאר">
            <a:extLst>
              <a:ext uri="{FF2B5EF4-FFF2-40B4-BE49-F238E27FC236}">
                <a16:creationId xmlns:a16="http://schemas.microsoft.com/office/drawing/2014/main" id="{AB9B9651-273A-F4E0-6EFC-5D55AA12BB7A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10054023" y="360241"/>
            <a:ext cx="342000" cy="342000"/>
          </a:xfrm>
          <a:prstGeom prst="rect">
            <a:avLst/>
          </a:prstGeom>
        </p:spPr>
      </p:pic>
      <p:pic>
        <p:nvPicPr>
          <p:cNvPr id="211" name="גרפיקה 210" descr="סכנה עם מילוי מלא">
            <a:extLst>
              <a:ext uri="{FF2B5EF4-FFF2-40B4-BE49-F238E27FC236}">
                <a16:creationId xmlns:a16="http://schemas.microsoft.com/office/drawing/2014/main" id="{2B9EF0BE-03AD-EB90-E18C-59D120F82DE8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11441272" y="1093032"/>
            <a:ext cx="342000" cy="342000"/>
          </a:xfrm>
          <a:prstGeom prst="rect">
            <a:avLst/>
          </a:prstGeom>
        </p:spPr>
      </p:pic>
      <p:pic>
        <p:nvPicPr>
          <p:cNvPr id="212" name="גרפיקה 211" descr="סכנה קו מיתאר">
            <a:extLst>
              <a:ext uri="{FF2B5EF4-FFF2-40B4-BE49-F238E27FC236}">
                <a16:creationId xmlns:a16="http://schemas.microsoft.com/office/drawing/2014/main" id="{39802A95-F167-8DBB-D8E1-B2E7EBD1025F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11467816" y="719531"/>
            <a:ext cx="342000" cy="342000"/>
          </a:xfrm>
          <a:prstGeom prst="rect">
            <a:avLst/>
          </a:prstGeom>
        </p:spPr>
      </p:pic>
      <p:pic>
        <p:nvPicPr>
          <p:cNvPr id="213" name="גרפיקה 212" descr="חירש עם מילוי מלא">
            <a:extLst>
              <a:ext uri="{FF2B5EF4-FFF2-40B4-BE49-F238E27FC236}">
                <a16:creationId xmlns:a16="http://schemas.microsoft.com/office/drawing/2014/main" id="{E695C93D-50B4-15E6-00F8-267F45B883EC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397368" y="2985834"/>
            <a:ext cx="342000" cy="342000"/>
          </a:xfrm>
          <a:prstGeom prst="rect">
            <a:avLst/>
          </a:prstGeom>
        </p:spPr>
      </p:pic>
      <p:pic>
        <p:nvPicPr>
          <p:cNvPr id="214" name="גרפיקה 213" descr="חירש קו מיתאר">
            <a:extLst>
              <a:ext uri="{FF2B5EF4-FFF2-40B4-BE49-F238E27FC236}">
                <a16:creationId xmlns:a16="http://schemas.microsoft.com/office/drawing/2014/main" id="{3EBDF690-2C98-7640-5F3B-BF9B8C164525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-17210" y="2948918"/>
            <a:ext cx="342000" cy="342000"/>
          </a:xfrm>
          <a:prstGeom prst="rect">
            <a:avLst/>
          </a:prstGeom>
        </p:spPr>
      </p:pic>
      <p:pic>
        <p:nvPicPr>
          <p:cNvPr id="215" name="גרפיקה 214" descr="יהלום עם מילוי מלא">
            <a:extLst>
              <a:ext uri="{FF2B5EF4-FFF2-40B4-BE49-F238E27FC236}">
                <a16:creationId xmlns:a16="http://schemas.microsoft.com/office/drawing/2014/main" id="{2C2ED6B3-C62A-251C-500B-EA46F4DDD98D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1107271" y="4026656"/>
            <a:ext cx="342000" cy="342000"/>
          </a:xfrm>
          <a:prstGeom prst="rect">
            <a:avLst/>
          </a:prstGeom>
        </p:spPr>
      </p:pic>
      <p:pic>
        <p:nvPicPr>
          <p:cNvPr id="216" name="גרפיקה 215" descr="יהלום קו מיתאר">
            <a:extLst>
              <a:ext uri="{FF2B5EF4-FFF2-40B4-BE49-F238E27FC236}">
                <a16:creationId xmlns:a16="http://schemas.microsoft.com/office/drawing/2014/main" id="{82C9347B-F801-A720-4DDF-BBA3A96E2106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728713" y="4069458"/>
            <a:ext cx="342000" cy="342000"/>
          </a:xfrm>
          <a:prstGeom prst="rect">
            <a:avLst/>
          </a:prstGeom>
        </p:spPr>
      </p:pic>
      <p:pic>
        <p:nvPicPr>
          <p:cNvPr id="217" name="גרפיקה 216" descr="קוביות עם מילוי מלא">
            <a:extLst>
              <a:ext uri="{FF2B5EF4-FFF2-40B4-BE49-F238E27FC236}">
                <a16:creationId xmlns:a16="http://schemas.microsoft.com/office/drawing/2014/main" id="{29BF721D-719C-A369-6190-585AD01B982C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11455896" y="2203996"/>
            <a:ext cx="342000" cy="342000"/>
          </a:xfrm>
          <a:prstGeom prst="rect">
            <a:avLst/>
          </a:prstGeom>
        </p:spPr>
      </p:pic>
      <p:pic>
        <p:nvPicPr>
          <p:cNvPr id="218" name="גרפיקה 217" descr="קוביות קו מיתאר">
            <a:extLst>
              <a:ext uri="{FF2B5EF4-FFF2-40B4-BE49-F238E27FC236}">
                <a16:creationId xmlns:a16="http://schemas.microsoft.com/office/drawing/2014/main" id="{5DA95EFD-1A80-7FB8-1E66-F5F77B60378E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11818831" y="2188375"/>
            <a:ext cx="342000" cy="342000"/>
          </a:xfrm>
          <a:prstGeom prst="rect">
            <a:avLst/>
          </a:prstGeom>
        </p:spPr>
      </p:pic>
      <p:pic>
        <p:nvPicPr>
          <p:cNvPr id="219" name="גרפיקה 218" descr="דיסק עם מילוי מלא">
            <a:extLst>
              <a:ext uri="{FF2B5EF4-FFF2-40B4-BE49-F238E27FC236}">
                <a16:creationId xmlns:a16="http://schemas.microsoft.com/office/drawing/2014/main" id="{18A960A4-93AF-2DC1-A043-11362D61EC76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6810402" y="-23986"/>
            <a:ext cx="342000" cy="342000"/>
          </a:xfrm>
          <a:prstGeom prst="rect">
            <a:avLst/>
          </a:prstGeom>
        </p:spPr>
      </p:pic>
      <p:pic>
        <p:nvPicPr>
          <p:cNvPr id="220" name="גרפיקה 219" descr="דיסק קו מיתאר">
            <a:extLst>
              <a:ext uri="{FF2B5EF4-FFF2-40B4-BE49-F238E27FC236}">
                <a16:creationId xmlns:a16="http://schemas.microsoft.com/office/drawing/2014/main" id="{139AB841-3BD9-382E-F024-9B8270BFABA1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6791485" y="362659"/>
            <a:ext cx="342000" cy="342000"/>
          </a:xfrm>
          <a:prstGeom prst="rect">
            <a:avLst/>
          </a:prstGeom>
        </p:spPr>
      </p:pic>
      <p:pic>
        <p:nvPicPr>
          <p:cNvPr id="221" name="גרפיקה 220" descr="מסוחרר עם מילוי מלא">
            <a:extLst>
              <a:ext uri="{FF2B5EF4-FFF2-40B4-BE49-F238E27FC236}">
                <a16:creationId xmlns:a16="http://schemas.microsoft.com/office/drawing/2014/main" id="{72F93BAD-8CE8-E3D3-0FD1-E747376E8738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3237756" y="1865910"/>
            <a:ext cx="342000" cy="342000"/>
          </a:xfrm>
          <a:prstGeom prst="rect">
            <a:avLst/>
          </a:prstGeom>
        </p:spPr>
      </p:pic>
      <p:pic>
        <p:nvPicPr>
          <p:cNvPr id="222" name="גרפיקה 221" descr="מסוחרר קו מיתאר">
            <a:extLst>
              <a:ext uri="{FF2B5EF4-FFF2-40B4-BE49-F238E27FC236}">
                <a16:creationId xmlns:a16="http://schemas.microsoft.com/office/drawing/2014/main" id="{68DA6437-6172-D6E2-2595-B1E6BAA1826E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2863627" y="1835876"/>
            <a:ext cx="342000" cy="342000"/>
          </a:xfrm>
          <a:prstGeom prst="rect">
            <a:avLst/>
          </a:prstGeom>
        </p:spPr>
      </p:pic>
      <p:pic>
        <p:nvPicPr>
          <p:cNvPr id="223" name="גרפיקה 222" descr="הורד עם מילוי מלא">
            <a:extLst>
              <a:ext uri="{FF2B5EF4-FFF2-40B4-BE49-F238E27FC236}">
                <a16:creationId xmlns:a16="http://schemas.microsoft.com/office/drawing/2014/main" id="{BE0A30C1-29D7-7B61-870A-1B72C1BD9FAF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6430570" y="-41289"/>
            <a:ext cx="342000" cy="342000"/>
          </a:xfrm>
          <a:prstGeom prst="rect">
            <a:avLst/>
          </a:prstGeom>
        </p:spPr>
      </p:pic>
      <p:pic>
        <p:nvPicPr>
          <p:cNvPr id="224" name="גרפיקה 223" descr="הורד קו מיתאר">
            <a:extLst>
              <a:ext uri="{FF2B5EF4-FFF2-40B4-BE49-F238E27FC236}">
                <a16:creationId xmlns:a16="http://schemas.microsoft.com/office/drawing/2014/main" id="{EBAA1F18-2FB6-B9A0-78FD-376B5DA1EA3E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6440796" y="297273"/>
            <a:ext cx="342000" cy="342000"/>
          </a:xfrm>
          <a:prstGeom prst="rect">
            <a:avLst/>
          </a:prstGeom>
        </p:spPr>
      </p:pic>
      <p:pic>
        <p:nvPicPr>
          <p:cNvPr id="225" name="גרפיקה 224" descr="תג עובד עם מילוי מלא">
            <a:extLst>
              <a:ext uri="{FF2B5EF4-FFF2-40B4-BE49-F238E27FC236}">
                <a16:creationId xmlns:a16="http://schemas.microsoft.com/office/drawing/2014/main" id="{D47ECDD1-FDB5-01A3-FA17-4D21025C6DA4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7187285" y="-47707"/>
            <a:ext cx="342000" cy="342000"/>
          </a:xfrm>
          <a:prstGeom prst="rect">
            <a:avLst/>
          </a:prstGeom>
        </p:spPr>
      </p:pic>
      <p:pic>
        <p:nvPicPr>
          <p:cNvPr id="226" name="גרפיקה 225" descr="תג עובד קו מיתאר">
            <a:extLst>
              <a:ext uri="{FF2B5EF4-FFF2-40B4-BE49-F238E27FC236}">
                <a16:creationId xmlns:a16="http://schemas.microsoft.com/office/drawing/2014/main" id="{6CD7764C-2727-267B-F2C2-DFA625AC26A7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7151327" y="352774"/>
            <a:ext cx="342000" cy="342000"/>
          </a:xfrm>
          <a:prstGeom prst="rect">
            <a:avLst/>
          </a:prstGeom>
        </p:spPr>
      </p:pic>
      <p:pic>
        <p:nvPicPr>
          <p:cNvPr id="227" name="גרפיקה 226" descr="סימן קריאה עם מילוי מלא">
            <a:extLst>
              <a:ext uri="{FF2B5EF4-FFF2-40B4-BE49-F238E27FC236}">
                <a16:creationId xmlns:a16="http://schemas.microsoft.com/office/drawing/2014/main" id="{D271F1A0-F944-0447-3394-0AC16826F243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2"/>
              </a:ext>
            </a:extLst>
          </a:blip>
          <a:stretch>
            <a:fillRect/>
          </a:stretch>
        </p:blipFill>
        <p:spPr>
          <a:xfrm>
            <a:off x="1824810" y="729370"/>
            <a:ext cx="342000" cy="342000"/>
          </a:xfrm>
          <a:prstGeom prst="rect">
            <a:avLst/>
          </a:prstGeom>
        </p:spPr>
      </p:pic>
      <p:pic>
        <p:nvPicPr>
          <p:cNvPr id="228" name="גרפיקה 227" descr="סימן קריאה קו מיתאר">
            <a:extLst>
              <a:ext uri="{FF2B5EF4-FFF2-40B4-BE49-F238E27FC236}">
                <a16:creationId xmlns:a16="http://schemas.microsoft.com/office/drawing/2014/main" id="{278209A9-D58B-258D-8754-D1A4E8AFA3E5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4"/>
              </a:ext>
            </a:extLst>
          </a:blip>
          <a:stretch>
            <a:fillRect/>
          </a:stretch>
        </p:blipFill>
        <p:spPr>
          <a:xfrm>
            <a:off x="1423893" y="795640"/>
            <a:ext cx="342000" cy="342000"/>
          </a:xfrm>
          <a:prstGeom prst="rect">
            <a:avLst/>
          </a:prstGeom>
        </p:spPr>
      </p:pic>
      <p:pic>
        <p:nvPicPr>
          <p:cNvPr id="229" name="גרפיקה 228" descr="עין עם מילוי מלא">
            <a:extLst>
              <a:ext uri="{FF2B5EF4-FFF2-40B4-BE49-F238E27FC236}">
                <a16:creationId xmlns:a16="http://schemas.microsoft.com/office/drawing/2014/main" id="{A6E98850-6CA7-A88C-0254-C0B3B8FB25AA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6"/>
              </a:ext>
            </a:extLst>
          </a:blip>
          <a:stretch>
            <a:fillRect/>
          </a:stretch>
        </p:blipFill>
        <p:spPr>
          <a:xfrm>
            <a:off x="1061647" y="2589694"/>
            <a:ext cx="342000" cy="342000"/>
          </a:xfrm>
          <a:prstGeom prst="rect">
            <a:avLst/>
          </a:prstGeom>
        </p:spPr>
      </p:pic>
      <p:pic>
        <p:nvPicPr>
          <p:cNvPr id="230" name="גרפיקה 229" descr="עין קו מיתאר">
            <a:extLst>
              <a:ext uri="{FF2B5EF4-FFF2-40B4-BE49-F238E27FC236}">
                <a16:creationId xmlns:a16="http://schemas.microsoft.com/office/drawing/2014/main" id="{DD5EFD3C-D7B2-19FF-887F-7C358FEE20F5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8"/>
              </a:ext>
            </a:extLst>
          </a:blip>
          <a:stretch>
            <a:fillRect/>
          </a:stretch>
        </p:blipFill>
        <p:spPr>
          <a:xfrm>
            <a:off x="703987" y="2599154"/>
            <a:ext cx="342000" cy="342000"/>
          </a:xfrm>
          <a:prstGeom prst="rect">
            <a:avLst/>
          </a:prstGeom>
        </p:spPr>
      </p:pic>
      <p:pic>
        <p:nvPicPr>
          <p:cNvPr id="231" name="גרפיקה 230" descr="עתיד עם מילוי מלא">
            <a:extLst>
              <a:ext uri="{FF2B5EF4-FFF2-40B4-BE49-F238E27FC236}">
                <a16:creationId xmlns:a16="http://schemas.microsoft.com/office/drawing/2014/main" id="{77C9AAEE-C86A-1AC2-2F53-220725FFD39F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0"/>
              </a:ext>
            </a:extLst>
          </a:blip>
          <a:stretch>
            <a:fillRect/>
          </a:stretch>
        </p:blipFill>
        <p:spPr>
          <a:xfrm>
            <a:off x="3264891" y="762886"/>
            <a:ext cx="342000" cy="342000"/>
          </a:xfrm>
          <a:prstGeom prst="rect">
            <a:avLst/>
          </a:prstGeom>
        </p:spPr>
      </p:pic>
      <p:pic>
        <p:nvPicPr>
          <p:cNvPr id="232" name="גרפיקה 231" descr="עתיד קו מיתאר">
            <a:extLst>
              <a:ext uri="{FF2B5EF4-FFF2-40B4-BE49-F238E27FC236}">
                <a16:creationId xmlns:a16="http://schemas.microsoft.com/office/drawing/2014/main" id="{FE0B44C9-8CE5-B86E-3811-E41F6537AFDB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2"/>
              </a:ext>
            </a:extLst>
          </a:blip>
          <a:stretch>
            <a:fillRect/>
          </a:stretch>
        </p:blipFill>
        <p:spPr>
          <a:xfrm>
            <a:off x="2889133" y="757861"/>
            <a:ext cx="342000" cy="342000"/>
          </a:xfrm>
          <a:prstGeom prst="rect">
            <a:avLst/>
          </a:prstGeom>
        </p:spPr>
      </p:pic>
      <p:pic>
        <p:nvPicPr>
          <p:cNvPr id="233" name="גרפיקה 232" descr="סמל תפריט המבורגר עם מילוי מלא">
            <a:extLst>
              <a:ext uri="{FF2B5EF4-FFF2-40B4-BE49-F238E27FC236}">
                <a16:creationId xmlns:a16="http://schemas.microsoft.com/office/drawing/2014/main" id="{13D901A6-C7D9-0002-BCF4-B098174A97B9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4"/>
              </a:ext>
            </a:extLst>
          </a:blip>
          <a:stretch>
            <a:fillRect/>
          </a:stretch>
        </p:blipFill>
        <p:spPr>
          <a:xfrm>
            <a:off x="386713" y="4452747"/>
            <a:ext cx="342000" cy="342000"/>
          </a:xfrm>
          <a:prstGeom prst="rect">
            <a:avLst/>
          </a:prstGeom>
        </p:spPr>
      </p:pic>
      <p:pic>
        <p:nvPicPr>
          <p:cNvPr id="234" name="גרפיקה 233" descr="סמל תפריט המבורגר קו מיתאר">
            <a:extLst>
              <a:ext uri="{FF2B5EF4-FFF2-40B4-BE49-F238E27FC236}">
                <a16:creationId xmlns:a16="http://schemas.microsoft.com/office/drawing/2014/main" id="{78E886A4-E128-F524-5959-7A5C4D456D0F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6"/>
              </a:ext>
            </a:extLst>
          </a:blip>
          <a:stretch>
            <a:fillRect/>
          </a:stretch>
        </p:blipFill>
        <p:spPr>
          <a:xfrm>
            <a:off x="15183" y="4416176"/>
            <a:ext cx="342000" cy="342000"/>
          </a:xfrm>
          <a:prstGeom prst="rect">
            <a:avLst/>
          </a:prstGeom>
        </p:spPr>
      </p:pic>
      <p:pic>
        <p:nvPicPr>
          <p:cNvPr id="235" name="גרפיקה 234" descr="אינסוף עם מילוי מלא">
            <a:extLst>
              <a:ext uri="{FF2B5EF4-FFF2-40B4-BE49-F238E27FC236}">
                <a16:creationId xmlns:a16="http://schemas.microsoft.com/office/drawing/2014/main" id="{B18C58AC-5FBE-0837-58AE-51D1B6CCB67D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8"/>
              </a:ext>
            </a:extLst>
          </a:blip>
          <a:stretch>
            <a:fillRect/>
          </a:stretch>
        </p:blipFill>
        <p:spPr>
          <a:xfrm>
            <a:off x="327244" y="3721186"/>
            <a:ext cx="342000" cy="342000"/>
          </a:xfrm>
          <a:prstGeom prst="rect">
            <a:avLst/>
          </a:prstGeom>
        </p:spPr>
      </p:pic>
      <p:pic>
        <p:nvPicPr>
          <p:cNvPr id="236" name="גרפיקה 235" descr="אינסוף קו מיתאר">
            <a:extLst>
              <a:ext uri="{FF2B5EF4-FFF2-40B4-BE49-F238E27FC236}">
                <a16:creationId xmlns:a16="http://schemas.microsoft.com/office/drawing/2014/main" id="{EE2E412C-03A8-6ACC-B033-1E49272E108D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0"/>
              </a:ext>
            </a:extLst>
          </a:blip>
          <a:stretch>
            <a:fillRect/>
          </a:stretch>
        </p:blipFill>
        <p:spPr>
          <a:xfrm>
            <a:off x="-8329" y="3708312"/>
            <a:ext cx="342000" cy="342000"/>
          </a:xfrm>
          <a:prstGeom prst="rect">
            <a:avLst/>
          </a:prstGeom>
        </p:spPr>
      </p:pic>
      <p:pic>
        <p:nvPicPr>
          <p:cNvPr id="237" name="גרפיקה 236" descr="מפתח עם מילוי מלא">
            <a:extLst>
              <a:ext uri="{FF2B5EF4-FFF2-40B4-BE49-F238E27FC236}">
                <a16:creationId xmlns:a16="http://schemas.microsoft.com/office/drawing/2014/main" id="{DA073A1A-D65B-0A10-998F-9D3061291510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2"/>
              </a:ext>
            </a:extLst>
          </a:blip>
          <a:stretch>
            <a:fillRect/>
          </a:stretch>
        </p:blipFill>
        <p:spPr>
          <a:xfrm>
            <a:off x="11466364" y="2567335"/>
            <a:ext cx="342000" cy="342000"/>
          </a:xfrm>
          <a:prstGeom prst="rect">
            <a:avLst/>
          </a:prstGeom>
        </p:spPr>
      </p:pic>
      <p:pic>
        <p:nvPicPr>
          <p:cNvPr id="238" name="גרפיקה 237" descr="מפתח קו מיתאר">
            <a:extLst>
              <a:ext uri="{FF2B5EF4-FFF2-40B4-BE49-F238E27FC236}">
                <a16:creationId xmlns:a16="http://schemas.microsoft.com/office/drawing/2014/main" id="{23178EB6-10A5-4049-3F27-981CA46BB9C8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4"/>
              </a:ext>
            </a:extLst>
          </a:blip>
          <a:stretch>
            <a:fillRect/>
          </a:stretch>
        </p:blipFill>
        <p:spPr>
          <a:xfrm>
            <a:off x="11874480" y="2527415"/>
            <a:ext cx="342000" cy="342000"/>
          </a:xfrm>
          <a:prstGeom prst="rect">
            <a:avLst/>
          </a:prstGeom>
        </p:spPr>
      </p:pic>
      <p:pic>
        <p:nvPicPr>
          <p:cNvPr id="239" name="גרפיקה 238" descr="ברק עם מילוי מלא">
            <a:extLst>
              <a:ext uri="{FF2B5EF4-FFF2-40B4-BE49-F238E27FC236}">
                <a16:creationId xmlns:a16="http://schemas.microsoft.com/office/drawing/2014/main" id="{78F18B4A-2642-848B-9358-F207594B3AAE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6"/>
              </a:ext>
            </a:extLst>
          </a:blip>
          <a:stretch>
            <a:fillRect/>
          </a:stretch>
        </p:blipFill>
        <p:spPr>
          <a:xfrm>
            <a:off x="1726949" y="1865910"/>
            <a:ext cx="342000" cy="342000"/>
          </a:xfrm>
          <a:prstGeom prst="rect">
            <a:avLst/>
          </a:prstGeom>
        </p:spPr>
      </p:pic>
      <p:pic>
        <p:nvPicPr>
          <p:cNvPr id="240" name="גרפיקה 239" descr="ברק קו מיתאר">
            <a:extLst>
              <a:ext uri="{FF2B5EF4-FFF2-40B4-BE49-F238E27FC236}">
                <a16:creationId xmlns:a16="http://schemas.microsoft.com/office/drawing/2014/main" id="{7C822F7C-66C8-326F-287B-2547EDDB9BEB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8"/>
              </a:ext>
            </a:extLst>
          </a:blip>
          <a:stretch>
            <a:fillRect/>
          </a:stretch>
        </p:blipFill>
        <p:spPr>
          <a:xfrm>
            <a:off x="1493597" y="1851634"/>
            <a:ext cx="342000" cy="342000"/>
          </a:xfrm>
          <a:prstGeom prst="rect">
            <a:avLst/>
          </a:prstGeom>
        </p:spPr>
      </p:pic>
      <p:pic>
        <p:nvPicPr>
          <p:cNvPr id="241" name="גרפיקה 240" descr="קו חץ: עקומה בכיוון השעון עם מילוי מלא">
            <a:extLst>
              <a:ext uri="{FF2B5EF4-FFF2-40B4-BE49-F238E27FC236}">
                <a16:creationId xmlns:a16="http://schemas.microsoft.com/office/drawing/2014/main" id="{7DDC9553-D859-7695-9205-486BFD358793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0"/>
              </a:ext>
            </a:extLst>
          </a:blip>
          <a:stretch>
            <a:fillRect/>
          </a:stretch>
        </p:blipFill>
        <p:spPr>
          <a:xfrm>
            <a:off x="1849725" y="1512856"/>
            <a:ext cx="342000" cy="342000"/>
          </a:xfrm>
          <a:prstGeom prst="rect">
            <a:avLst/>
          </a:prstGeom>
        </p:spPr>
      </p:pic>
      <p:pic>
        <p:nvPicPr>
          <p:cNvPr id="242" name="גרפיקה 241" descr="קו חץ: עקומה בכיוון השעון קו מיתאר">
            <a:extLst>
              <a:ext uri="{FF2B5EF4-FFF2-40B4-BE49-F238E27FC236}">
                <a16:creationId xmlns:a16="http://schemas.microsoft.com/office/drawing/2014/main" id="{7A55EF5A-E5A8-FFC0-7423-061A8B080A3B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2"/>
              </a:ext>
            </a:extLst>
          </a:blip>
          <a:stretch>
            <a:fillRect/>
          </a:stretch>
        </p:blipFill>
        <p:spPr>
          <a:xfrm>
            <a:off x="1419497" y="1486515"/>
            <a:ext cx="342000" cy="342000"/>
          </a:xfrm>
          <a:prstGeom prst="rect">
            <a:avLst/>
          </a:prstGeom>
        </p:spPr>
      </p:pic>
      <p:pic>
        <p:nvPicPr>
          <p:cNvPr id="243" name="גרפיקה 242" descr="קו חץ: עקומה נגד כיוון השעון עם מילוי מלא">
            <a:extLst>
              <a:ext uri="{FF2B5EF4-FFF2-40B4-BE49-F238E27FC236}">
                <a16:creationId xmlns:a16="http://schemas.microsoft.com/office/drawing/2014/main" id="{F3DF1AB3-6A3C-4416-46F9-2DDA147B1FA4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4"/>
              </a:ext>
            </a:extLst>
          </a:blip>
          <a:stretch>
            <a:fillRect/>
          </a:stretch>
        </p:blipFill>
        <p:spPr>
          <a:xfrm>
            <a:off x="1841797" y="1145753"/>
            <a:ext cx="342000" cy="342000"/>
          </a:xfrm>
          <a:prstGeom prst="rect">
            <a:avLst/>
          </a:prstGeom>
        </p:spPr>
      </p:pic>
      <p:pic>
        <p:nvPicPr>
          <p:cNvPr id="244" name="גרפיקה 243" descr="קו חץ: עקומה נגד כיוון השעון קו מיתאר">
            <a:extLst>
              <a:ext uri="{FF2B5EF4-FFF2-40B4-BE49-F238E27FC236}">
                <a16:creationId xmlns:a16="http://schemas.microsoft.com/office/drawing/2014/main" id="{A10CE0C3-3040-3465-A66B-E74E0F5613A9}"/>
              </a:ext>
            </a:extLst>
          </p:cNvPr>
          <p:cNvPicPr>
            <a:picLocks noChangeAspect="1"/>
          </p:cNvPicPr>
          <p:nvPr/>
        </p:nvPicPr>
        <p:blipFill>
          <a:blip r:embed="rId2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6"/>
              </a:ext>
            </a:extLst>
          </a:blip>
          <a:stretch>
            <a:fillRect/>
          </a:stretch>
        </p:blipFill>
        <p:spPr>
          <a:xfrm>
            <a:off x="1457431" y="1170856"/>
            <a:ext cx="342000" cy="342000"/>
          </a:xfrm>
          <a:prstGeom prst="rect">
            <a:avLst/>
          </a:prstGeom>
        </p:spPr>
      </p:pic>
      <p:pic>
        <p:nvPicPr>
          <p:cNvPr id="245" name="גרפיקה 244" descr="קו חץ: סיבוב שמאלה עם מילוי מלא">
            <a:extLst>
              <a:ext uri="{FF2B5EF4-FFF2-40B4-BE49-F238E27FC236}">
                <a16:creationId xmlns:a16="http://schemas.microsoft.com/office/drawing/2014/main" id="{A22CFEF9-95F7-907C-0886-CF895A902D01}"/>
              </a:ext>
            </a:extLst>
          </p:cNvPr>
          <p:cNvPicPr>
            <a:picLocks noChangeAspect="1"/>
          </p:cNvPicPr>
          <p:nvPr/>
        </p:nvPicPr>
        <p:blipFill>
          <a:blip r:embed="rId2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8"/>
              </a:ext>
            </a:extLst>
          </a:blip>
          <a:stretch>
            <a:fillRect/>
          </a:stretch>
        </p:blipFill>
        <p:spPr>
          <a:xfrm>
            <a:off x="2545962" y="1126894"/>
            <a:ext cx="342000" cy="342000"/>
          </a:xfrm>
          <a:prstGeom prst="rect">
            <a:avLst/>
          </a:prstGeom>
        </p:spPr>
      </p:pic>
      <p:pic>
        <p:nvPicPr>
          <p:cNvPr id="246" name="גרפיקה 245" descr="קו חץ: סיבוב שמאלה קו מיתאר">
            <a:extLst>
              <a:ext uri="{FF2B5EF4-FFF2-40B4-BE49-F238E27FC236}">
                <a16:creationId xmlns:a16="http://schemas.microsoft.com/office/drawing/2014/main" id="{4BFB807E-57DB-FB76-C53C-9E585EF0517A}"/>
              </a:ext>
            </a:extLst>
          </p:cNvPr>
          <p:cNvPicPr>
            <a:picLocks noChangeAspect="1"/>
          </p:cNvPicPr>
          <p:nvPr/>
        </p:nvPicPr>
        <p:blipFill>
          <a:blip r:embed="rId2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0"/>
              </a:ext>
            </a:extLst>
          </a:blip>
          <a:stretch>
            <a:fillRect/>
          </a:stretch>
        </p:blipFill>
        <p:spPr>
          <a:xfrm>
            <a:off x="2134279" y="1154514"/>
            <a:ext cx="342000" cy="342000"/>
          </a:xfrm>
          <a:prstGeom prst="rect">
            <a:avLst/>
          </a:prstGeom>
        </p:spPr>
      </p:pic>
      <p:pic>
        <p:nvPicPr>
          <p:cNvPr id="247" name="גרפיקה 246" descr="קו חץ: סיבוב ימינה עם מילוי מלא">
            <a:extLst>
              <a:ext uri="{FF2B5EF4-FFF2-40B4-BE49-F238E27FC236}">
                <a16:creationId xmlns:a16="http://schemas.microsoft.com/office/drawing/2014/main" id="{7696E66D-B54E-DB9A-3B07-23870B2C1EF2}"/>
              </a:ext>
            </a:extLst>
          </p:cNvPr>
          <p:cNvPicPr>
            <a:picLocks noChangeAspect="1"/>
          </p:cNvPicPr>
          <p:nvPr/>
        </p:nvPicPr>
        <p:blipFill>
          <a:blip r:embed="rId2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2"/>
              </a:ext>
            </a:extLst>
          </a:blip>
          <a:stretch>
            <a:fillRect/>
          </a:stretch>
        </p:blipFill>
        <p:spPr>
          <a:xfrm>
            <a:off x="2545962" y="1500505"/>
            <a:ext cx="342000" cy="342000"/>
          </a:xfrm>
          <a:prstGeom prst="rect">
            <a:avLst/>
          </a:prstGeom>
        </p:spPr>
      </p:pic>
      <p:pic>
        <p:nvPicPr>
          <p:cNvPr id="248" name="גרפיקה 247" descr="קו חץ: סיבוב ימינה קו מיתאר">
            <a:extLst>
              <a:ext uri="{FF2B5EF4-FFF2-40B4-BE49-F238E27FC236}">
                <a16:creationId xmlns:a16="http://schemas.microsoft.com/office/drawing/2014/main" id="{E7C5C88D-8FB9-F048-5A96-FB9AC77CE335}"/>
              </a:ext>
            </a:extLst>
          </p:cNvPr>
          <p:cNvPicPr>
            <a:picLocks noChangeAspect="1"/>
          </p:cNvPicPr>
          <p:nvPr/>
        </p:nvPicPr>
        <p:blipFill>
          <a:blip r:embed="rId2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4"/>
              </a:ext>
            </a:extLst>
          </a:blip>
          <a:stretch>
            <a:fillRect/>
          </a:stretch>
        </p:blipFill>
        <p:spPr>
          <a:xfrm>
            <a:off x="2213489" y="1448325"/>
            <a:ext cx="342000" cy="342000"/>
          </a:xfrm>
          <a:prstGeom prst="rect">
            <a:avLst/>
          </a:prstGeom>
        </p:spPr>
      </p:pic>
      <p:pic>
        <p:nvPicPr>
          <p:cNvPr id="249" name="גרפיקה 248" descr="קו חץ: עקומה קלה עם מילוי מלא">
            <a:extLst>
              <a:ext uri="{FF2B5EF4-FFF2-40B4-BE49-F238E27FC236}">
                <a16:creationId xmlns:a16="http://schemas.microsoft.com/office/drawing/2014/main" id="{0CFB19A5-3CA8-FF84-4097-0F4435012958}"/>
              </a:ext>
            </a:extLst>
          </p:cNvPr>
          <p:cNvPicPr>
            <a:picLocks noChangeAspect="1"/>
          </p:cNvPicPr>
          <p:nvPr/>
        </p:nvPicPr>
        <p:blipFill>
          <a:blip r:embed="rId2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6"/>
              </a:ext>
            </a:extLst>
          </a:blip>
          <a:stretch>
            <a:fillRect/>
          </a:stretch>
        </p:blipFill>
        <p:spPr>
          <a:xfrm>
            <a:off x="3250127" y="1154514"/>
            <a:ext cx="342000" cy="342000"/>
          </a:xfrm>
          <a:prstGeom prst="rect">
            <a:avLst/>
          </a:prstGeom>
        </p:spPr>
      </p:pic>
      <p:pic>
        <p:nvPicPr>
          <p:cNvPr id="250" name="גרפיקה 249" descr="קו חץ: עקומה קלה קו מיתאר">
            <a:extLst>
              <a:ext uri="{FF2B5EF4-FFF2-40B4-BE49-F238E27FC236}">
                <a16:creationId xmlns:a16="http://schemas.microsoft.com/office/drawing/2014/main" id="{7621F203-8599-1CEE-017D-8FC2B5D46B27}"/>
              </a:ext>
            </a:extLst>
          </p:cNvPr>
          <p:cNvPicPr>
            <a:picLocks noChangeAspect="1"/>
          </p:cNvPicPr>
          <p:nvPr/>
        </p:nvPicPr>
        <p:blipFill>
          <a:blip r:embed="rId2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8"/>
              </a:ext>
            </a:extLst>
          </a:blip>
          <a:stretch>
            <a:fillRect/>
          </a:stretch>
        </p:blipFill>
        <p:spPr>
          <a:xfrm>
            <a:off x="2863627" y="1131578"/>
            <a:ext cx="342000" cy="342000"/>
          </a:xfrm>
          <a:prstGeom prst="rect">
            <a:avLst/>
          </a:prstGeom>
        </p:spPr>
      </p:pic>
      <p:pic>
        <p:nvPicPr>
          <p:cNvPr id="251" name="גרפיקה 250" descr="קו חץ: ישר עם מילוי מלא">
            <a:extLst>
              <a:ext uri="{FF2B5EF4-FFF2-40B4-BE49-F238E27FC236}">
                <a16:creationId xmlns:a16="http://schemas.microsoft.com/office/drawing/2014/main" id="{ED902439-5FF2-B8B5-52C5-5BCD7C31B480}"/>
              </a:ext>
            </a:extLst>
          </p:cNvPr>
          <p:cNvPicPr>
            <a:picLocks noChangeAspect="1"/>
          </p:cNvPicPr>
          <p:nvPr/>
        </p:nvPicPr>
        <p:blipFill>
          <a:blip r:embed="rId2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0"/>
              </a:ext>
            </a:extLst>
          </a:blip>
          <a:stretch>
            <a:fillRect/>
          </a:stretch>
        </p:blipFill>
        <p:spPr>
          <a:xfrm>
            <a:off x="3250127" y="1466194"/>
            <a:ext cx="342000" cy="342000"/>
          </a:xfrm>
          <a:prstGeom prst="rect">
            <a:avLst/>
          </a:prstGeom>
        </p:spPr>
      </p:pic>
      <p:pic>
        <p:nvPicPr>
          <p:cNvPr id="252" name="גרפיקה 251" descr="קו חץ: ישר קו מיתאר">
            <a:extLst>
              <a:ext uri="{FF2B5EF4-FFF2-40B4-BE49-F238E27FC236}">
                <a16:creationId xmlns:a16="http://schemas.microsoft.com/office/drawing/2014/main" id="{B0B5B80B-2EF2-332F-EE8C-2385E39521E2}"/>
              </a:ext>
            </a:extLst>
          </p:cNvPr>
          <p:cNvPicPr>
            <a:picLocks noChangeAspect="1"/>
          </p:cNvPicPr>
          <p:nvPr/>
        </p:nvPicPr>
        <p:blipFill>
          <a:blip r:embed="rId2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2"/>
              </a:ext>
            </a:extLst>
          </a:blip>
          <a:stretch>
            <a:fillRect/>
          </a:stretch>
        </p:blipFill>
        <p:spPr>
          <a:xfrm>
            <a:off x="2853388" y="1518302"/>
            <a:ext cx="342000" cy="342000"/>
          </a:xfrm>
          <a:prstGeom prst="rect">
            <a:avLst/>
          </a:prstGeom>
        </p:spPr>
      </p:pic>
      <p:pic>
        <p:nvPicPr>
          <p:cNvPr id="253" name="גרפיקה 252" descr="חץ קו: פניית פרסה אופקית עם מילוי מלא">
            <a:extLst>
              <a:ext uri="{FF2B5EF4-FFF2-40B4-BE49-F238E27FC236}">
                <a16:creationId xmlns:a16="http://schemas.microsoft.com/office/drawing/2014/main" id="{F92E8689-59E6-8E02-FBC3-8E78DD63BB52}"/>
              </a:ext>
            </a:extLst>
          </p:cNvPr>
          <p:cNvPicPr>
            <a:picLocks noChangeAspect="1"/>
          </p:cNvPicPr>
          <p:nvPr/>
        </p:nvPicPr>
        <p:blipFill>
          <a:blip r:embed="rId2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4"/>
              </a:ext>
            </a:extLst>
          </a:blip>
          <a:stretch>
            <a:fillRect/>
          </a:stretch>
        </p:blipFill>
        <p:spPr>
          <a:xfrm>
            <a:off x="3975630" y="1096181"/>
            <a:ext cx="342000" cy="342000"/>
          </a:xfrm>
          <a:prstGeom prst="rect">
            <a:avLst/>
          </a:prstGeom>
        </p:spPr>
      </p:pic>
      <p:pic>
        <p:nvPicPr>
          <p:cNvPr id="254" name="גרפיקה 253" descr="חץ קו: פניית פרסה אופקית קו מיתאר">
            <a:extLst>
              <a:ext uri="{FF2B5EF4-FFF2-40B4-BE49-F238E27FC236}">
                <a16:creationId xmlns:a16="http://schemas.microsoft.com/office/drawing/2014/main" id="{D5CDA7AE-ADFC-2A86-CEE9-E17FC194CFE3}"/>
              </a:ext>
            </a:extLst>
          </p:cNvPr>
          <p:cNvPicPr>
            <a:picLocks noChangeAspect="1"/>
          </p:cNvPicPr>
          <p:nvPr/>
        </p:nvPicPr>
        <p:blipFill>
          <a:blip r:embed="rId2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6"/>
              </a:ext>
            </a:extLst>
          </a:blip>
          <a:stretch>
            <a:fillRect/>
          </a:stretch>
        </p:blipFill>
        <p:spPr>
          <a:xfrm>
            <a:off x="3648324" y="1124194"/>
            <a:ext cx="342000" cy="342000"/>
          </a:xfrm>
          <a:prstGeom prst="rect">
            <a:avLst/>
          </a:prstGeom>
        </p:spPr>
      </p:pic>
      <p:pic>
        <p:nvPicPr>
          <p:cNvPr id="255" name="גרפיקה 254" descr="חץ קו: פניית פרסה אנכית עם מילוי מלא">
            <a:extLst>
              <a:ext uri="{FF2B5EF4-FFF2-40B4-BE49-F238E27FC236}">
                <a16:creationId xmlns:a16="http://schemas.microsoft.com/office/drawing/2014/main" id="{94D4FB51-CA1A-378D-2B4E-394CE5B3C6AD}"/>
              </a:ext>
            </a:extLst>
          </p:cNvPr>
          <p:cNvPicPr>
            <a:picLocks noChangeAspect="1"/>
          </p:cNvPicPr>
          <p:nvPr/>
        </p:nvPicPr>
        <p:blipFill>
          <a:blip r:embed="rId2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8"/>
              </a:ext>
            </a:extLst>
          </a:blip>
          <a:stretch>
            <a:fillRect/>
          </a:stretch>
        </p:blipFill>
        <p:spPr>
          <a:xfrm>
            <a:off x="3915452" y="1482370"/>
            <a:ext cx="337038" cy="337038"/>
          </a:xfrm>
          <a:prstGeom prst="rect">
            <a:avLst/>
          </a:prstGeom>
        </p:spPr>
      </p:pic>
      <p:pic>
        <p:nvPicPr>
          <p:cNvPr id="256" name="גרפיקה 255" descr="חץ קו: פניית פרסה אנכית קו מיתאר">
            <a:extLst>
              <a:ext uri="{FF2B5EF4-FFF2-40B4-BE49-F238E27FC236}">
                <a16:creationId xmlns:a16="http://schemas.microsoft.com/office/drawing/2014/main" id="{2FC304E3-D38E-9640-45E4-7CAE841F0704}"/>
              </a:ext>
            </a:extLst>
          </p:cNvPr>
          <p:cNvPicPr>
            <a:picLocks noChangeAspect="1"/>
          </p:cNvPicPr>
          <p:nvPr/>
        </p:nvPicPr>
        <p:blipFill>
          <a:blip r:embed="rId2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0"/>
              </a:ext>
            </a:extLst>
          </a:blip>
          <a:stretch>
            <a:fillRect/>
          </a:stretch>
        </p:blipFill>
        <p:spPr>
          <a:xfrm>
            <a:off x="3625930" y="1494207"/>
            <a:ext cx="337038" cy="337038"/>
          </a:xfrm>
          <a:prstGeom prst="rect">
            <a:avLst/>
          </a:prstGeom>
        </p:spPr>
      </p:pic>
      <p:pic>
        <p:nvPicPr>
          <p:cNvPr id="258" name="גרפיקה 257" descr="שרביט קסמים (אוטומטי) עם מילוי מלא">
            <a:extLst>
              <a:ext uri="{FF2B5EF4-FFF2-40B4-BE49-F238E27FC236}">
                <a16:creationId xmlns:a16="http://schemas.microsoft.com/office/drawing/2014/main" id="{3F1D907E-6442-E39D-AD6A-15B220B86160}"/>
              </a:ext>
            </a:extLst>
          </p:cNvPr>
          <p:cNvPicPr>
            <a:picLocks noChangeAspect="1"/>
          </p:cNvPicPr>
          <p:nvPr/>
        </p:nvPicPr>
        <p:blipFill>
          <a:blip r:embed="rId2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2"/>
              </a:ext>
            </a:extLst>
          </a:blip>
          <a:stretch>
            <a:fillRect/>
          </a:stretch>
        </p:blipFill>
        <p:spPr>
          <a:xfrm>
            <a:off x="10719928" y="2527415"/>
            <a:ext cx="342000" cy="342000"/>
          </a:xfrm>
          <a:prstGeom prst="rect">
            <a:avLst/>
          </a:prstGeom>
        </p:spPr>
      </p:pic>
      <p:pic>
        <p:nvPicPr>
          <p:cNvPr id="262" name="גרפיקה 261" descr="סמן עם מילוי מלא">
            <a:extLst>
              <a:ext uri="{FF2B5EF4-FFF2-40B4-BE49-F238E27FC236}">
                <a16:creationId xmlns:a16="http://schemas.microsoft.com/office/drawing/2014/main" id="{63D5776D-6B70-13BB-500B-ECBBA5EFB75A}"/>
              </a:ext>
            </a:extLst>
          </p:cNvPr>
          <p:cNvPicPr>
            <a:picLocks noChangeAspect="1"/>
          </p:cNvPicPr>
          <p:nvPr/>
        </p:nvPicPr>
        <p:blipFill>
          <a:blip r:embed="rId2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4"/>
              </a:ext>
            </a:extLst>
          </a:blip>
          <a:stretch>
            <a:fillRect/>
          </a:stretch>
        </p:blipFill>
        <p:spPr>
          <a:xfrm>
            <a:off x="10420675" y="16676"/>
            <a:ext cx="342000" cy="342000"/>
          </a:xfrm>
          <a:prstGeom prst="rect">
            <a:avLst/>
          </a:prstGeom>
        </p:spPr>
      </p:pic>
      <p:pic>
        <p:nvPicPr>
          <p:cNvPr id="264" name="גרפיקה 263" descr="סמן קו מיתאר">
            <a:extLst>
              <a:ext uri="{FF2B5EF4-FFF2-40B4-BE49-F238E27FC236}">
                <a16:creationId xmlns:a16="http://schemas.microsoft.com/office/drawing/2014/main" id="{C5CFFF7F-A6B5-D572-397D-207881EC52B2}"/>
              </a:ext>
            </a:extLst>
          </p:cNvPr>
          <p:cNvPicPr>
            <a:picLocks noChangeAspect="1"/>
          </p:cNvPicPr>
          <p:nvPr/>
        </p:nvPicPr>
        <p:blipFill>
          <a:blip r:embed="rId2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6"/>
              </a:ext>
            </a:extLst>
          </a:blip>
          <a:stretch>
            <a:fillRect/>
          </a:stretch>
        </p:blipFill>
        <p:spPr>
          <a:xfrm>
            <a:off x="10404352" y="388915"/>
            <a:ext cx="342000" cy="342000"/>
          </a:xfrm>
          <a:prstGeom prst="rect">
            <a:avLst/>
          </a:prstGeom>
        </p:spPr>
      </p:pic>
      <p:pic>
        <p:nvPicPr>
          <p:cNvPr id="266" name="גרפיקה 265" descr="הגדלה עם מילוי מלא">
            <a:extLst>
              <a:ext uri="{FF2B5EF4-FFF2-40B4-BE49-F238E27FC236}">
                <a16:creationId xmlns:a16="http://schemas.microsoft.com/office/drawing/2014/main" id="{81138606-C4CB-16C2-ABDC-E7F7D0E3964B}"/>
              </a:ext>
            </a:extLst>
          </p:cNvPr>
          <p:cNvPicPr>
            <a:picLocks noChangeAspect="1"/>
          </p:cNvPicPr>
          <p:nvPr/>
        </p:nvPicPr>
        <p:blipFill>
          <a:blip r:embed="rId2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8"/>
              </a:ext>
            </a:extLst>
          </a:blip>
          <a:stretch>
            <a:fillRect/>
          </a:stretch>
        </p:blipFill>
        <p:spPr>
          <a:xfrm>
            <a:off x="4731266" y="1137874"/>
            <a:ext cx="342000" cy="342000"/>
          </a:xfrm>
          <a:prstGeom prst="rect">
            <a:avLst/>
          </a:prstGeom>
        </p:spPr>
      </p:pic>
      <p:pic>
        <p:nvPicPr>
          <p:cNvPr id="268" name="גרפיקה 267" descr="הגדלה קו מיתאר">
            <a:extLst>
              <a:ext uri="{FF2B5EF4-FFF2-40B4-BE49-F238E27FC236}">
                <a16:creationId xmlns:a16="http://schemas.microsoft.com/office/drawing/2014/main" id="{6FD65B0C-CA3B-1BBB-E3C8-09BF91E016E2}"/>
              </a:ext>
            </a:extLst>
          </p:cNvPr>
          <p:cNvPicPr>
            <a:picLocks noChangeAspect="1"/>
          </p:cNvPicPr>
          <p:nvPr/>
        </p:nvPicPr>
        <p:blipFill>
          <a:blip r:embed="rId2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0"/>
              </a:ext>
            </a:extLst>
          </a:blip>
          <a:stretch>
            <a:fillRect/>
          </a:stretch>
        </p:blipFill>
        <p:spPr>
          <a:xfrm>
            <a:off x="4332074" y="1137874"/>
            <a:ext cx="342000" cy="342000"/>
          </a:xfrm>
          <a:prstGeom prst="rect">
            <a:avLst/>
          </a:prstGeom>
        </p:spPr>
      </p:pic>
      <p:pic>
        <p:nvPicPr>
          <p:cNvPr id="270" name="גרפיקה 269" descr="מדליה עם מילוי מלא">
            <a:extLst>
              <a:ext uri="{FF2B5EF4-FFF2-40B4-BE49-F238E27FC236}">
                <a16:creationId xmlns:a16="http://schemas.microsoft.com/office/drawing/2014/main" id="{78DA3624-91BC-F018-B136-1C075107AE06}"/>
              </a:ext>
            </a:extLst>
          </p:cNvPr>
          <p:cNvPicPr>
            <a:picLocks noChangeAspect="1"/>
          </p:cNvPicPr>
          <p:nvPr/>
        </p:nvPicPr>
        <p:blipFill>
          <a:blip r:embed="rId2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2"/>
              </a:ext>
            </a:extLst>
          </a:blip>
          <a:stretch>
            <a:fillRect/>
          </a:stretch>
        </p:blipFill>
        <p:spPr>
          <a:xfrm>
            <a:off x="1791150" y="4063663"/>
            <a:ext cx="342000" cy="342000"/>
          </a:xfrm>
          <a:prstGeom prst="rect">
            <a:avLst/>
          </a:prstGeom>
        </p:spPr>
      </p:pic>
      <p:pic>
        <p:nvPicPr>
          <p:cNvPr id="272" name="גרפיקה 271" descr="מדליה קו מיתאר">
            <a:extLst>
              <a:ext uri="{FF2B5EF4-FFF2-40B4-BE49-F238E27FC236}">
                <a16:creationId xmlns:a16="http://schemas.microsoft.com/office/drawing/2014/main" id="{6FED154D-8292-9C6E-87E7-9FC01694C358}"/>
              </a:ext>
            </a:extLst>
          </p:cNvPr>
          <p:cNvPicPr>
            <a:picLocks noChangeAspect="1"/>
          </p:cNvPicPr>
          <p:nvPr/>
        </p:nvPicPr>
        <p:blipFill>
          <a:blip r:embed="rId2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4"/>
              </a:ext>
            </a:extLst>
          </a:blip>
          <a:stretch>
            <a:fillRect/>
          </a:stretch>
        </p:blipFill>
        <p:spPr>
          <a:xfrm>
            <a:off x="1470150" y="4055757"/>
            <a:ext cx="342000" cy="342000"/>
          </a:xfrm>
          <a:prstGeom prst="rect">
            <a:avLst/>
          </a:prstGeom>
        </p:spPr>
      </p:pic>
      <p:pic>
        <p:nvPicPr>
          <p:cNvPr id="274" name="גרפיקה 273" descr="רפואי עם מילוי מלא">
            <a:extLst>
              <a:ext uri="{FF2B5EF4-FFF2-40B4-BE49-F238E27FC236}">
                <a16:creationId xmlns:a16="http://schemas.microsoft.com/office/drawing/2014/main" id="{6387ED82-F2B6-33E1-D662-485F1BEB2C4B}"/>
              </a:ext>
            </a:extLst>
          </p:cNvPr>
          <p:cNvPicPr>
            <a:picLocks noChangeAspect="1"/>
          </p:cNvPicPr>
          <p:nvPr/>
        </p:nvPicPr>
        <p:blipFill>
          <a:blip r:embed="rId2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6"/>
              </a:ext>
            </a:extLst>
          </a:blip>
          <a:stretch>
            <a:fillRect/>
          </a:stretch>
        </p:blipFill>
        <p:spPr>
          <a:xfrm>
            <a:off x="2531218" y="33607"/>
            <a:ext cx="342000" cy="342000"/>
          </a:xfrm>
          <a:prstGeom prst="rect">
            <a:avLst/>
          </a:prstGeom>
        </p:spPr>
      </p:pic>
      <p:pic>
        <p:nvPicPr>
          <p:cNvPr id="276" name="גרפיקה 275" descr="רפואי קו מיתאר">
            <a:extLst>
              <a:ext uri="{FF2B5EF4-FFF2-40B4-BE49-F238E27FC236}">
                <a16:creationId xmlns:a16="http://schemas.microsoft.com/office/drawing/2014/main" id="{584E649F-DFBB-5D9B-7D35-A4504B808BB3}"/>
              </a:ext>
            </a:extLst>
          </p:cNvPr>
          <p:cNvPicPr>
            <a:picLocks noChangeAspect="1"/>
          </p:cNvPicPr>
          <p:nvPr/>
        </p:nvPicPr>
        <p:blipFill>
          <a:blip r:embed="rId2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8"/>
              </a:ext>
            </a:extLst>
          </a:blip>
          <a:stretch>
            <a:fillRect/>
          </a:stretch>
        </p:blipFill>
        <p:spPr>
          <a:xfrm>
            <a:off x="2540629" y="390591"/>
            <a:ext cx="342000" cy="342000"/>
          </a:xfrm>
          <a:prstGeom prst="rect">
            <a:avLst/>
          </a:prstGeom>
        </p:spPr>
      </p:pic>
      <p:pic>
        <p:nvPicPr>
          <p:cNvPr id="278" name="גרפיקה 277" descr="שריון ימי הביניים עם מילוי מלא">
            <a:extLst>
              <a:ext uri="{FF2B5EF4-FFF2-40B4-BE49-F238E27FC236}">
                <a16:creationId xmlns:a16="http://schemas.microsoft.com/office/drawing/2014/main" id="{2CD86AFB-04A0-FE30-7EBF-1D06CFC22C87}"/>
              </a:ext>
            </a:extLst>
          </p:cNvPr>
          <p:cNvPicPr>
            <a:picLocks noChangeAspect="1"/>
          </p:cNvPicPr>
          <p:nvPr/>
        </p:nvPicPr>
        <p:blipFill>
          <a:blip r:embed="rId2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0"/>
              </a:ext>
            </a:extLst>
          </a:blip>
          <a:stretch>
            <a:fillRect/>
          </a:stretch>
        </p:blipFill>
        <p:spPr>
          <a:xfrm>
            <a:off x="11451101" y="3311479"/>
            <a:ext cx="342000" cy="342000"/>
          </a:xfrm>
          <a:prstGeom prst="rect">
            <a:avLst/>
          </a:prstGeom>
        </p:spPr>
      </p:pic>
      <p:pic>
        <p:nvPicPr>
          <p:cNvPr id="280" name="גרפיקה 279" descr="שריון ימי הביניים קו מיתאר">
            <a:extLst>
              <a:ext uri="{FF2B5EF4-FFF2-40B4-BE49-F238E27FC236}">
                <a16:creationId xmlns:a16="http://schemas.microsoft.com/office/drawing/2014/main" id="{772B5E24-5FBB-F22D-E466-F2F824A2541F}"/>
              </a:ext>
            </a:extLst>
          </p:cNvPr>
          <p:cNvPicPr>
            <a:picLocks noChangeAspect="1"/>
          </p:cNvPicPr>
          <p:nvPr/>
        </p:nvPicPr>
        <p:blipFill>
          <a:blip r:embed="rId2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2"/>
              </a:ext>
            </a:extLst>
          </a:blip>
          <a:stretch>
            <a:fillRect/>
          </a:stretch>
        </p:blipFill>
        <p:spPr>
          <a:xfrm>
            <a:off x="11808364" y="3295519"/>
            <a:ext cx="342000" cy="342000"/>
          </a:xfrm>
          <a:prstGeom prst="rect">
            <a:avLst/>
          </a:prstGeom>
        </p:spPr>
      </p:pic>
      <p:pic>
        <p:nvPicPr>
          <p:cNvPr id="282" name="גרפיקה 281" descr="מזער עם מילוי מלא">
            <a:extLst>
              <a:ext uri="{FF2B5EF4-FFF2-40B4-BE49-F238E27FC236}">
                <a16:creationId xmlns:a16="http://schemas.microsoft.com/office/drawing/2014/main" id="{96C3143C-5C0F-DE69-65A6-90BC7E088972}"/>
              </a:ext>
            </a:extLst>
          </p:cNvPr>
          <p:cNvPicPr>
            <a:picLocks noChangeAspect="1"/>
          </p:cNvPicPr>
          <p:nvPr/>
        </p:nvPicPr>
        <p:blipFill>
          <a:blip r:embed="rId2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4"/>
              </a:ext>
            </a:extLst>
          </a:blip>
          <a:stretch>
            <a:fillRect/>
          </a:stretch>
        </p:blipFill>
        <p:spPr>
          <a:xfrm>
            <a:off x="5416599" y="1095615"/>
            <a:ext cx="342000" cy="342000"/>
          </a:xfrm>
          <a:prstGeom prst="rect">
            <a:avLst/>
          </a:prstGeom>
        </p:spPr>
      </p:pic>
      <p:pic>
        <p:nvPicPr>
          <p:cNvPr id="284" name="גרפיקה 283" descr="מזער קו מיתאר">
            <a:extLst>
              <a:ext uri="{FF2B5EF4-FFF2-40B4-BE49-F238E27FC236}">
                <a16:creationId xmlns:a16="http://schemas.microsoft.com/office/drawing/2014/main" id="{F3B22B54-EDD0-C5C5-B603-BDC9D78C75B9}"/>
              </a:ext>
            </a:extLst>
          </p:cNvPr>
          <p:cNvPicPr>
            <a:picLocks noChangeAspect="1"/>
          </p:cNvPicPr>
          <p:nvPr/>
        </p:nvPicPr>
        <p:blipFill>
          <a:blip r:embed="rId2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6"/>
              </a:ext>
            </a:extLst>
          </a:blip>
          <a:stretch>
            <a:fillRect/>
          </a:stretch>
        </p:blipFill>
        <p:spPr>
          <a:xfrm>
            <a:off x="5088058" y="1131578"/>
            <a:ext cx="342000" cy="342000"/>
          </a:xfrm>
          <a:prstGeom prst="rect">
            <a:avLst/>
          </a:prstGeom>
        </p:spPr>
      </p:pic>
      <p:pic>
        <p:nvPicPr>
          <p:cNvPr id="286" name="גרפיקה 285" descr="שונות עם מילוי מלא">
            <a:extLst>
              <a:ext uri="{FF2B5EF4-FFF2-40B4-BE49-F238E27FC236}">
                <a16:creationId xmlns:a16="http://schemas.microsoft.com/office/drawing/2014/main" id="{E159B9A8-3EDA-BECD-9DEF-17F817DFB639}"/>
              </a:ext>
            </a:extLst>
          </p:cNvPr>
          <p:cNvPicPr>
            <a:picLocks noChangeAspect="1"/>
          </p:cNvPicPr>
          <p:nvPr/>
        </p:nvPicPr>
        <p:blipFill>
          <a:blip r:embed="rId2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8"/>
              </a:ext>
            </a:extLst>
          </a:blip>
          <a:stretch>
            <a:fillRect/>
          </a:stretch>
        </p:blipFill>
        <p:spPr>
          <a:xfrm>
            <a:off x="1062519" y="4418188"/>
            <a:ext cx="342000" cy="342000"/>
          </a:xfrm>
          <a:prstGeom prst="rect">
            <a:avLst/>
          </a:prstGeom>
        </p:spPr>
      </p:pic>
      <p:pic>
        <p:nvPicPr>
          <p:cNvPr id="288" name="גרפיקה 287" descr="שונות קו מיתאר">
            <a:extLst>
              <a:ext uri="{FF2B5EF4-FFF2-40B4-BE49-F238E27FC236}">
                <a16:creationId xmlns:a16="http://schemas.microsoft.com/office/drawing/2014/main" id="{E80684EE-05CB-118C-6A4F-0A6FED37CA90}"/>
              </a:ext>
            </a:extLst>
          </p:cNvPr>
          <p:cNvPicPr>
            <a:picLocks noChangeAspect="1"/>
          </p:cNvPicPr>
          <p:nvPr/>
        </p:nvPicPr>
        <p:blipFill>
          <a:blip r:embed="rId2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0"/>
              </a:ext>
            </a:extLst>
          </a:blip>
          <a:stretch>
            <a:fillRect/>
          </a:stretch>
        </p:blipFill>
        <p:spPr>
          <a:xfrm>
            <a:off x="724616" y="4378187"/>
            <a:ext cx="342000" cy="342000"/>
          </a:xfrm>
          <a:prstGeom prst="rect">
            <a:avLst/>
          </a:prstGeom>
        </p:spPr>
      </p:pic>
      <p:pic>
        <p:nvPicPr>
          <p:cNvPr id="290" name="גרפיקה 289" descr="כסף עם מילוי מלא">
            <a:extLst>
              <a:ext uri="{FF2B5EF4-FFF2-40B4-BE49-F238E27FC236}">
                <a16:creationId xmlns:a16="http://schemas.microsoft.com/office/drawing/2014/main" id="{63B7032F-24B5-3989-C1D6-9D47C0F95408}"/>
              </a:ext>
            </a:extLst>
          </p:cNvPr>
          <p:cNvPicPr>
            <a:picLocks noChangeAspect="1"/>
          </p:cNvPicPr>
          <p:nvPr/>
        </p:nvPicPr>
        <p:blipFill>
          <a:blip r:embed="rId2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2"/>
              </a:ext>
            </a:extLst>
          </a:blip>
          <a:stretch>
            <a:fillRect/>
          </a:stretch>
        </p:blipFill>
        <p:spPr>
          <a:xfrm>
            <a:off x="2549327" y="4026656"/>
            <a:ext cx="342000" cy="342000"/>
          </a:xfrm>
          <a:prstGeom prst="rect">
            <a:avLst/>
          </a:prstGeom>
        </p:spPr>
      </p:pic>
      <p:pic>
        <p:nvPicPr>
          <p:cNvPr id="292" name="גרפיקה 291" descr="כסף קו מיתאר">
            <a:extLst>
              <a:ext uri="{FF2B5EF4-FFF2-40B4-BE49-F238E27FC236}">
                <a16:creationId xmlns:a16="http://schemas.microsoft.com/office/drawing/2014/main" id="{9F3B9A0B-4E31-5F48-0F9C-523A83C9EA79}"/>
              </a:ext>
            </a:extLst>
          </p:cNvPr>
          <p:cNvPicPr>
            <a:picLocks noChangeAspect="1"/>
          </p:cNvPicPr>
          <p:nvPr/>
        </p:nvPicPr>
        <p:blipFill>
          <a:blip r:embed="rId2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4"/>
              </a:ext>
            </a:extLst>
          </a:blip>
          <a:stretch>
            <a:fillRect/>
          </a:stretch>
        </p:blipFill>
        <p:spPr>
          <a:xfrm>
            <a:off x="2129334" y="4026656"/>
            <a:ext cx="342000" cy="342000"/>
          </a:xfrm>
          <a:prstGeom prst="rect">
            <a:avLst/>
          </a:prstGeom>
        </p:spPr>
      </p:pic>
      <p:pic>
        <p:nvPicPr>
          <p:cNvPr id="294" name="גרפיקה 293" descr="העברה עם מילוי מלא">
            <a:extLst>
              <a:ext uri="{FF2B5EF4-FFF2-40B4-BE49-F238E27FC236}">
                <a16:creationId xmlns:a16="http://schemas.microsoft.com/office/drawing/2014/main" id="{703B5D90-7C19-7B20-E804-925CA47A3FED}"/>
              </a:ext>
            </a:extLst>
          </p:cNvPr>
          <p:cNvPicPr>
            <a:picLocks noChangeAspect="1"/>
          </p:cNvPicPr>
          <p:nvPr/>
        </p:nvPicPr>
        <p:blipFill>
          <a:blip r:embed="rId2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6"/>
              </a:ext>
            </a:extLst>
          </a:blip>
          <a:stretch>
            <a:fillRect/>
          </a:stretch>
        </p:blipFill>
        <p:spPr>
          <a:xfrm>
            <a:off x="4690075" y="1527581"/>
            <a:ext cx="342000" cy="342000"/>
          </a:xfrm>
          <a:prstGeom prst="rect">
            <a:avLst/>
          </a:prstGeom>
        </p:spPr>
      </p:pic>
      <p:pic>
        <p:nvPicPr>
          <p:cNvPr id="296" name="גרפיקה 295" descr="העברה קו מיתאר">
            <a:extLst>
              <a:ext uri="{FF2B5EF4-FFF2-40B4-BE49-F238E27FC236}">
                <a16:creationId xmlns:a16="http://schemas.microsoft.com/office/drawing/2014/main" id="{72316C67-4F8A-1C05-458F-C43E79269478}"/>
              </a:ext>
            </a:extLst>
          </p:cNvPr>
          <p:cNvPicPr>
            <a:picLocks noChangeAspect="1"/>
          </p:cNvPicPr>
          <p:nvPr/>
        </p:nvPicPr>
        <p:blipFill>
          <a:blip r:embed="rId2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8"/>
              </a:ext>
            </a:extLst>
          </a:blip>
          <a:stretch>
            <a:fillRect/>
          </a:stretch>
        </p:blipFill>
        <p:spPr>
          <a:xfrm>
            <a:off x="4279036" y="1462356"/>
            <a:ext cx="342000" cy="342000"/>
          </a:xfrm>
          <a:prstGeom prst="rect">
            <a:avLst/>
          </a:prstGeom>
        </p:spPr>
      </p:pic>
      <p:pic>
        <p:nvPicPr>
          <p:cNvPr id="298" name="גרפיקה 297" descr="מוסיקה עם מילוי מלא">
            <a:extLst>
              <a:ext uri="{FF2B5EF4-FFF2-40B4-BE49-F238E27FC236}">
                <a16:creationId xmlns:a16="http://schemas.microsoft.com/office/drawing/2014/main" id="{0A2431CF-209B-7CFC-270A-FB2A451D3928}"/>
              </a:ext>
            </a:extLst>
          </p:cNvPr>
          <p:cNvPicPr>
            <a:picLocks noChangeAspect="1"/>
          </p:cNvPicPr>
          <p:nvPr/>
        </p:nvPicPr>
        <p:blipFill>
          <a:blip r:embed="rId2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0"/>
              </a:ext>
            </a:extLst>
          </a:blip>
          <a:stretch>
            <a:fillRect/>
          </a:stretch>
        </p:blipFill>
        <p:spPr>
          <a:xfrm>
            <a:off x="3237756" y="2919384"/>
            <a:ext cx="342000" cy="342000"/>
          </a:xfrm>
          <a:prstGeom prst="rect">
            <a:avLst/>
          </a:prstGeom>
        </p:spPr>
      </p:pic>
      <p:pic>
        <p:nvPicPr>
          <p:cNvPr id="300" name="גרפיקה 299" descr="מוסיקה קו מיתאר">
            <a:extLst>
              <a:ext uri="{FF2B5EF4-FFF2-40B4-BE49-F238E27FC236}">
                <a16:creationId xmlns:a16="http://schemas.microsoft.com/office/drawing/2014/main" id="{55D9338D-58B8-607D-9BAD-127E7F133189}"/>
              </a:ext>
            </a:extLst>
          </p:cNvPr>
          <p:cNvPicPr>
            <a:picLocks noChangeAspect="1"/>
          </p:cNvPicPr>
          <p:nvPr/>
        </p:nvPicPr>
        <p:blipFill>
          <a:blip r:embed="rId2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2"/>
              </a:ext>
            </a:extLst>
          </a:blip>
          <a:stretch>
            <a:fillRect/>
          </a:stretch>
        </p:blipFill>
        <p:spPr>
          <a:xfrm>
            <a:off x="2822012" y="2938545"/>
            <a:ext cx="342000" cy="342000"/>
          </a:xfrm>
          <a:prstGeom prst="rect">
            <a:avLst/>
          </a:prstGeom>
        </p:spPr>
      </p:pic>
      <p:pic>
        <p:nvPicPr>
          <p:cNvPr id="302" name="גרפיקה 301" descr="תו מוסיקה עם מילוי מלא">
            <a:extLst>
              <a:ext uri="{FF2B5EF4-FFF2-40B4-BE49-F238E27FC236}">
                <a16:creationId xmlns:a16="http://schemas.microsoft.com/office/drawing/2014/main" id="{7CE388C6-FB6F-5DCA-66B4-C56A6BFFA767}"/>
              </a:ext>
            </a:extLst>
          </p:cNvPr>
          <p:cNvPicPr>
            <a:picLocks noChangeAspect="1"/>
          </p:cNvPicPr>
          <p:nvPr/>
        </p:nvPicPr>
        <p:blipFill>
          <a:blip r:embed="rId2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4"/>
              </a:ext>
            </a:extLst>
          </a:blip>
          <a:stretch>
            <a:fillRect/>
          </a:stretch>
        </p:blipFill>
        <p:spPr>
          <a:xfrm>
            <a:off x="2449943" y="2904183"/>
            <a:ext cx="342000" cy="342000"/>
          </a:xfrm>
          <a:prstGeom prst="rect">
            <a:avLst/>
          </a:prstGeom>
        </p:spPr>
      </p:pic>
      <p:pic>
        <p:nvPicPr>
          <p:cNvPr id="304" name="גרפיקה 303" descr="תו מוסיקה קו מיתאר">
            <a:extLst>
              <a:ext uri="{FF2B5EF4-FFF2-40B4-BE49-F238E27FC236}">
                <a16:creationId xmlns:a16="http://schemas.microsoft.com/office/drawing/2014/main" id="{F42F24F7-F5EE-AFD8-52FC-5E5A9B202349}"/>
              </a:ext>
            </a:extLst>
          </p:cNvPr>
          <p:cNvPicPr>
            <a:picLocks noChangeAspect="1"/>
          </p:cNvPicPr>
          <p:nvPr/>
        </p:nvPicPr>
        <p:blipFill>
          <a:blip r:embed="rId2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6"/>
              </a:ext>
            </a:extLst>
          </a:blip>
          <a:stretch>
            <a:fillRect/>
          </a:stretch>
        </p:blipFill>
        <p:spPr>
          <a:xfrm>
            <a:off x="2151147" y="2878905"/>
            <a:ext cx="342000" cy="342000"/>
          </a:xfrm>
          <a:prstGeom prst="rect">
            <a:avLst/>
          </a:prstGeom>
        </p:spPr>
      </p:pic>
      <p:pic>
        <p:nvPicPr>
          <p:cNvPr id="306" name="גרפיקה 305" descr="צלצול מושתק עם מילוי מלא">
            <a:extLst>
              <a:ext uri="{FF2B5EF4-FFF2-40B4-BE49-F238E27FC236}">
                <a16:creationId xmlns:a16="http://schemas.microsoft.com/office/drawing/2014/main" id="{65B20853-958A-5E91-C65C-F3E1DC9D1B25}"/>
              </a:ext>
            </a:extLst>
          </p:cNvPr>
          <p:cNvPicPr>
            <a:picLocks noChangeAspect="1"/>
          </p:cNvPicPr>
          <p:nvPr/>
        </p:nvPicPr>
        <p:blipFill>
          <a:blip r:embed="rId2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8"/>
              </a:ext>
            </a:extLst>
          </a:blip>
          <a:stretch>
            <a:fillRect/>
          </a:stretch>
        </p:blipFill>
        <p:spPr>
          <a:xfrm>
            <a:off x="1790412" y="2913969"/>
            <a:ext cx="342000" cy="342000"/>
          </a:xfrm>
          <a:prstGeom prst="rect">
            <a:avLst/>
          </a:prstGeom>
        </p:spPr>
      </p:pic>
      <p:pic>
        <p:nvPicPr>
          <p:cNvPr id="308" name="גרפיקה 307" descr="צלצול מושתק קו מיתאר">
            <a:extLst>
              <a:ext uri="{FF2B5EF4-FFF2-40B4-BE49-F238E27FC236}">
                <a16:creationId xmlns:a16="http://schemas.microsoft.com/office/drawing/2014/main" id="{E5F11590-77C4-3344-BD7C-198AA396644C}"/>
              </a:ext>
            </a:extLst>
          </p:cNvPr>
          <p:cNvPicPr>
            <a:picLocks noChangeAspect="1"/>
          </p:cNvPicPr>
          <p:nvPr/>
        </p:nvPicPr>
        <p:blipFill>
          <a:blip r:embed="rId2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0"/>
              </a:ext>
            </a:extLst>
          </a:blip>
          <a:stretch>
            <a:fillRect/>
          </a:stretch>
        </p:blipFill>
        <p:spPr>
          <a:xfrm>
            <a:off x="1411779" y="2914869"/>
            <a:ext cx="342000" cy="342000"/>
          </a:xfrm>
          <a:prstGeom prst="rect">
            <a:avLst/>
          </a:prstGeom>
        </p:spPr>
      </p:pic>
      <p:pic>
        <p:nvPicPr>
          <p:cNvPr id="310" name="גרפיקה 309" descr="השתקת רמקול עם מילוי מלא">
            <a:extLst>
              <a:ext uri="{FF2B5EF4-FFF2-40B4-BE49-F238E27FC236}">
                <a16:creationId xmlns:a16="http://schemas.microsoft.com/office/drawing/2014/main" id="{1E1F4B45-34EC-8524-F815-B6B078AA8AF9}"/>
              </a:ext>
            </a:extLst>
          </p:cNvPr>
          <p:cNvPicPr>
            <a:picLocks noChangeAspect="1"/>
          </p:cNvPicPr>
          <p:nvPr/>
        </p:nvPicPr>
        <p:blipFill>
          <a:blip r:embed="rId3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2"/>
              </a:ext>
            </a:extLst>
          </a:blip>
          <a:stretch>
            <a:fillRect/>
          </a:stretch>
        </p:blipFill>
        <p:spPr>
          <a:xfrm>
            <a:off x="1088411" y="2970081"/>
            <a:ext cx="342000" cy="342000"/>
          </a:xfrm>
          <a:prstGeom prst="rect">
            <a:avLst/>
          </a:prstGeom>
        </p:spPr>
      </p:pic>
      <p:pic>
        <p:nvPicPr>
          <p:cNvPr id="312" name="גרפיקה 311" descr="השתקת רמקול קו מיתאר">
            <a:extLst>
              <a:ext uri="{FF2B5EF4-FFF2-40B4-BE49-F238E27FC236}">
                <a16:creationId xmlns:a16="http://schemas.microsoft.com/office/drawing/2014/main" id="{AA05FCF0-ED4A-85BA-4B9B-B46C7F7BAD0B}"/>
              </a:ext>
            </a:extLst>
          </p:cNvPr>
          <p:cNvPicPr>
            <a:picLocks noChangeAspect="1"/>
          </p:cNvPicPr>
          <p:nvPr/>
        </p:nvPicPr>
        <p:blipFill>
          <a:blip r:embed="rId3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4"/>
              </a:ext>
            </a:extLst>
          </a:blip>
          <a:stretch>
            <a:fillRect/>
          </a:stretch>
        </p:blipFill>
        <p:spPr>
          <a:xfrm>
            <a:off x="724616" y="2994312"/>
            <a:ext cx="342000" cy="342000"/>
          </a:xfrm>
          <a:prstGeom prst="rect">
            <a:avLst/>
          </a:prstGeom>
        </p:spPr>
      </p:pic>
      <p:pic>
        <p:nvPicPr>
          <p:cNvPr id="314" name="גרפיקה 313" descr="סימן איסור עם מילוי מלא">
            <a:extLst>
              <a:ext uri="{FF2B5EF4-FFF2-40B4-BE49-F238E27FC236}">
                <a16:creationId xmlns:a16="http://schemas.microsoft.com/office/drawing/2014/main" id="{275A9CB0-EDA5-252C-1ADB-C7E9B4CC8D4B}"/>
              </a:ext>
            </a:extLst>
          </p:cNvPr>
          <p:cNvPicPr>
            <a:picLocks noChangeAspect="1"/>
          </p:cNvPicPr>
          <p:nvPr/>
        </p:nvPicPr>
        <p:blipFill>
          <a:blip r:embed="rId3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6"/>
              </a:ext>
            </a:extLst>
          </a:blip>
          <a:stretch>
            <a:fillRect/>
          </a:stretch>
        </p:blipFill>
        <p:spPr>
          <a:xfrm>
            <a:off x="2878738" y="-23986"/>
            <a:ext cx="342000" cy="342000"/>
          </a:xfrm>
          <a:prstGeom prst="rect">
            <a:avLst/>
          </a:prstGeom>
        </p:spPr>
      </p:pic>
      <p:pic>
        <p:nvPicPr>
          <p:cNvPr id="316" name="גרפיקה 315" descr="סימן איסור קו מיתאר">
            <a:extLst>
              <a:ext uri="{FF2B5EF4-FFF2-40B4-BE49-F238E27FC236}">
                <a16:creationId xmlns:a16="http://schemas.microsoft.com/office/drawing/2014/main" id="{E5FC9AD9-751E-3AEA-416A-20995E470E60}"/>
              </a:ext>
            </a:extLst>
          </p:cNvPr>
          <p:cNvPicPr>
            <a:picLocks noChangeAspect="1"/>
          </p:cNvPicPr>
          <p:nvPr/>
        </p:nvPicPr>
        <p:blipFill>
          <a:blip r:embed="rId3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8"/>
              </a:ext>
            </a:extLst>
          </a:blip>
          <a:stretch>
            <a:fillRect/>
          </a:stretch>
        </p:blipFill>
        <p:spPr>
          <a:xfrm>
            <a:off x="2885793" y="392447"/>
            <a:ext cx="342000" cy="342000"/>
          </a:xfrm>
          <a:prstGeom prst="rect">
            <a:avLst/>
          </a:prstGeom>
        </p:spPr>
      </p:pic>
      <p:pic>
        <p:nvPicPr>
          <p:cNvPr id="318" name="גרפיקה 317" descr="עיפרון עם מילוי מלא">
            <a:extLst>
              <a:ext uri="{FF2B5EF4-FFF2-40B4-BE49-F238E27FC236}">
                <a16:creationId xmlns:a16="http://schemas.microsoft.com/office/drawing/2014/main" id="{5DCC22CA-AADE-BD06-7E90-BDBCE2AFF34B}"/>
              </a:ext>
            </a:extLst>
          </p:cNvPr>
          <p:cNvPicPr>
            <a:picLocks noChangeAspect="1"/>
          </p:cNvPicPr>
          <p:nvPr/>
        </p:nvPicPr>
        <p:blipFill>
          <a:blip r:embed="rId3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0"/>
              </a:ext>
            </a:extLst>
          </a:blip>
          <a:stretch>
            <a:fillRect/>
          </a:stretch>
        </p:blipFill>
        <p:spPr>
          <a:xfrm>
            <a:off x="10726884" y="28880"/>
            <a:ext cx="342000" cy="342000"/>
          </a:xfrm>
          <a:prstGeom prst="rect">
            <a:avLst/>
          </a:prstGeom>
        </p:spPr>
      </p:pic>
      <p:pic>
        <p:nvPicPr>
          <p:cNvPr id="320" name="גרפיקה 319" descr="עיפרון קו מיתאר">
            <a:extLst>
              <a:ext uri="{FF2B5EF4-FFF2-40B4-BE49-F238E27FC236}">
                <a16:creationId xmlns:a16="http://schemas.microsoft.com/office/drawing/2014/main" id="{A29CDCD3-A2C9-740D-A9D8-D50AF8BB00F2}"/>
              </a:ext>
            </a:extLst>
          </p:cNvPr>
          <p:cNvPicPr>
            <a:picLocks noChangeAspect="1"/>
          </p:cNvPicPr>
          <p:nvPr/>
        </p:nvPicPr>
        <p:blipFill>
          <a:blip r:embed="rId3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2"/>
              </a:ext>
            </a:extLst>
          </a:blip>
          <a:stretch>
            <a:fillRect/>
          </a:stretch>
        </p:blipFill>
        <p:spPr>
          <a:xfrm>
            <a:off x="10786151" y="367049"/>
            <a:ext cx="342000" cy="342000"/>
          </a:xfrm>
          <a:prstGeom prst="rect">
            <a:avLst/>
          </a:prstGeom>
        </p:spPr>
      </p:pic>
      <p:pic>
        <p:nvPicPr>
          <p:cNvPr id="322" name="גרפיקה 321" descr="כוח עם מילוי מלא">
            <a:extLst>
              <a:ext uri="{FF2B5EF4-FFF2-40B4-BE49-F238E27FC236}">
                <a16:creationId xmlns:a16="http://schemas.microsoft.com/office/drawing/2014/main" id="{13BEADFF-7809-F9D1-44BC-F411E8FFC971}"/>
              </a:ext>
            </a:extLst>
          </p:cNvPr>
          <p:cNvPicPr>
            <a:picLocks noChangeAspect="1"/>
          </p:cNvPicPr>
          <p:nvPr/>
        </p:nvPicPr>
        <p:blipFill>
          <a:blip r:embed="rId3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4"/>
              </a:ext>
            </a:extLst>
          </a:blip>
          <a:stretch>
            <a:fillRect/>
          </a:stretch>
        </p:blipFill>
        <p:spPr>
          <a:xfrm>
            <a:off x="3205565" y="17483"/>
            <a:ext cx="342000" cy="342000"/>
          </a:xfrm>
          <a:prstGeom prst="rect">
            <a:avLst/>
          </a:prstGeom>
        </p:spPr>
      </p:pic>
      <p:pic>
        <p:nvPicPr>
          <p:cNvPr id="324" name="גרפיקה 323" descr="כוח קו מיתאר">
            <a:extLst>
              <a:ext uri="{FF2B5EF4-FFF2-40B4-BE49-F238E27FC236}">
                <a16:creationId xmlns:a16="http://schemas.microsoft.com/office/drawing/2014/main" id="{017D783F-06AD-5F71-C73A-564718DA5E46}"/>
              </a:ext>
            </a:extLst>
          </p:cNvPr>
          <p:cNvPicPr>
            <a:picLocks noChangeAspect="1"/>
          </p:cNvPicPr>
          <p:nvPr/>
        </p:nvPicPr>
        <p:blipFill>
          <a:blip r:embed="rId3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6"/>
              </a:ext>
            </a:extLst>
          </a:blip>
          <a:stretch>
            <a:fillRect/>
          </a:stretch>
        </p:blipFill>
        <p:spPr>
          <a:xfrm>
            <a:off x="3248239" y="407929"/>
            <a:ext cx="342000" cy="342000"/>
          </a:xfrm>
          <a:prstGeom prst="rect">
            <a:avLst/>
          </a:prstGeom>
        </p:spPr>
      </p:pic>
      <p:pic>
        <p:nvPicPr>
          <p:cNvPr id="326" name="גרפיקה 325" descr="דירוג של 1 כוכבים עם מילוי מלא">
            <a:extLst>
              <a:ext uri="{FF2B5EF4-FFF2-40B4-BE49-F238E27FC236}">
                <a16:creationId xmlns:a16="http://schemas.microsoft.com/office/drawing/2014/main" id="{47313054-1EAD-EDD2-5005-06EC6F5BAA51}"/>
              </a:ext>
            </a:extLst>
          </p:cNvPr>
          <p:cNvPicPr>
            <a:picLocks noChangeAspect="1"/>
          </p:cNvPicPr>
          <p:nvPr/>
        </p:nvPicPr>
        <p:blipFill>
          <a:blip r:embed="rId3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8"/>
              </a:ext>
            </a:extLst>
          </a:blip>
          <a:stretch>
            <a:fillRect/>
          </a:stretch>
        </p:blipFill>
        <p:spPr>
          <a:xfrm>
            <a:off x="7244" y="4760188"/>
            <a:ext cx="342000" cy="342000"/>
          </a:xfrm>
          <a:prstGeom prst="rect">
            <a:avLst/>
          </a:prstGeom>
        </p:spPr>
      </p:pic>
      <p:pic>
        <p:nvPicPr>
          <p:cNvPr id="328" name="גרפיקה 327" descr="דירוג של 1 כוכבים קו מיתאר">
            <a:extLst>
              <a:ext uri="{FF2B5EF4-FFF2-40B4-BE49-F238E27FC236}">
                <a16:creationId xmlns:a16="http://schemas.microsoft.com/office/drawing/2014/main" id="{5EA3B354-3B5C-746B-A13D-5D8C41D33D7B}"/>
              </a:ext>
            </a:extLst>
          </p:cNvPr>
          <p:cNvPicPr>
            <a:picLocks noChangeAspect="1"/>
          </p:cNvPicPr>
          <p:nvPr/>
        </p:nvPicPr>
        <p:blipFill>
          <a:blip r:embed="rId3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0"/>
              </a:ext>
            </a:extLst>
          </a:blip>
          <a:stretch>
            <a:fillRect/>
          </a:stretch>
        </p:blipFill>
        <p:spPr>
          <a:xfrm>
            <a:off x="-25588" y="5074835"/>
            <a:ext cx="342000" cy="342000"/>
          </a:xfrm>
          <a:prstGeom prst="rect">
            <a:avLst/>
          </a:prstGeom>
        </p:spPr>
      </p:pic>
      <p:pic>
        <p:nvPicPr>
          <p:cNvPr id="330" name="גרפיקה 329" descr="דירוג כוכב עם מילוי מלא">
            <a:extLst>
              <a:ext uri="{FF2B5EF4-FFF2-40B4-BE49-F238E27FC236}">
                <a16:creationId xmlns:a16="http://schemas.microsoft.com/office/drawing/2014/main" id="{0374F7F2-8E04-3F65-FD27-FD4A447853E8}"/>
              </a:ext>
            </a:extLst>
          </p:cNvPr>
          <p:cNvPicPr>
            <a:picLocks noChangeAspect="1"/>
          </p:cNvPicPr>
          <p:nvPr/>
        </p:nvPicPr>
        <p:blipFill>
          <a:blip r:embed="rId3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2"/>
              </a:ext>
            </a:extLst>
          </a:blip>
          <a:stretch>
            <a:fillRect/>
          </a:stretch>
        </p:blipFill>
        <p:spPr>
          <a:xfrm>
            <a:off x="386713" y="4795344"/>
            <a:ext cx="342000" cy="342000"/>
          </a:xfrm>
          <a:prstGeom prst="rect">
            <a:avLst/>
          </a:prstGeom>
        </p:spPr>
      </p:pic>
      <p:pic>
        <p:nvPicPr>
          <p:cNvPr id="332" name="גרפיקה 331" descr="דירוג כוכב קו מיתאר">
            <a:extLst>
              <a:ext uri="{FF2B5EF4-FFF2-40B4-BE49-F238E27FC236}">
                <a16:creationId xmlns:a16="http://schemas.microsoft.com/office/drawing/2014/main" id="{8A8DCA8B-5996-BE79-B480-AE75D640C3C3}"/>
              </a:ext>
            </a:extLst>
          </p:cNvPr>
          <p:cNvPicPr>
            <a:picLocks noChangeAspect="1"/>
          </p:cNvPicPr>
          <p:nvPr/>
        </p:nvPicPr>
        <p:blipFill>
          <a:blip r:embed="rId3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4"/>
              </a:ext>
            </a:extLst>
          </a:blip>
          <a:stretch>
            <a:fillRect/>
          </a:stretch>
        </p:blipFill>
        <p:spPr>
          <a:xfrm>
            <a:off x="349244" y="5122542"/>
            <a:ext cx="342000" cy="342000"/>
          </a:xfrm>
          <a:prstGeom prst="rect">
            <a:avLst/>
          </a:prstGeom>
        </p:spPr>
      </p:pic>
      <p:pic>
        <p:nvPicPr>
          <p:cNvPr id="334" name="גרפיקה 333" descr="דירוג של 3 כוכבים עם מילוי מלא">
            <a:extLst>
              <a:ext uri="{FF2B5EF4-FFF2-40B4-BE49-F238E27FC236}">
                <a16:creationId xmlns:a16="http://schemas.microsoft.com/office/drawing/2014/main" id="{489F15AA-35F8-F9F6-4B3C-431EF15AB00A}"/>
              </a:ext>
            </a:extLst>
          </p:cNvPr>
          <p:cNvPicPr>
            <a:picLocks noChangeAspect="1"/>
          </p:cNvPicPr>
          <p:nvPr/>
        </p:nvPicPr>
        <p:blipFill>
          <a:blip r:embed="rId3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6"/>
              </a:ext>
            </a:extLst>
          </a:blip>
          <a:stretch>
            <a:fillRect/>
          </a:stretch>
        </p:blipFill>
        <p:spPr>
          <a:xfrm>
            <a:off x="746411" y="4753494"/>
            <a:ext cx="342000" cy="342000"/>
          </a:xfrm>
          <a:prstGeom prst="rect">
            <a:avLst/>
          </a:prstGeom>
        </p:spPr>
      </p:pic>
      <p:pic>
        <p:nvPicPr>
          <p:cNvPr id="336" name="גרפיקה 335" descr="דירוג של 3 כוכבים קו מיתאר">
            <a:extLst>
              <a:ext uri="{FF2B5EF4-FFF2-40B4-BE49-F238E27FC236}">
                <a16:creationId xmlns:a16="http://schemas.microsoft.com/office/drawing/2014/main" id="{57BA1900-C279-3503-9891-D4329F74C82D}"/>
              </a:ext>
            </a:extLst>
          </p:cNvPr>
          <p:cNvPicPr>
            <a:picLocks noChangeAspect="1"/>
          </p:cNvPicPr>
          <p:nvPr/>
        </p:nvPicPr>
        <p:blipFill>
          <a:blip r:embed="rId3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8"/>
              </a:ext>
            </a:extLst>
          </a:blip>
          <a:stretch>
            <a:fillRect/>
          </a:stretch>
        </p:blipFill>
        <p:spPr>
          <a:xfrm>
            <a:off x="728713" y="5137221"/>
            <a:ext cx="342000" cy="342000"/>
          </a:xfrm>
          <a:prstGeom prst="rect">
            <a:avLst/>
          </a:prstGeom>
        </p:spPr>
      </p:pic>
      <p:pic>
        <p:nvPicPr>
          <p:cNvPr id="338" name="גרפיקה 337" descr="מיחזור עם מילוי מלא">
            <a:extLst>
              <a:ext uri="{FF2B5EF4-FFF2-40B4-BE49-F238E27FC236}">
                <a16:creationId xmlns:a16="http://schemas.microsoft.com/office/drawing/2014/main" id="{1B47B47C-8E25-4F16-68F3-50F17F833ED5}"/>
              </a:ext>
            </a:extLst>
          </p:cNvPr>
          <p:cNvPicPr>
            <a:picLocks noChangeAspect="1"/>
          </p:cNvPicPr>
          <p:nvPr/>
        </p:nvPicPr>
        <p:blipFill>
          <a:blip r:embed="rId3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0"/>
              </a:ext>
            </a:extLst>
          </a:blip>
          <a:stretch>
            <a:fillRect/>
          </a:stretch>
        </p:blipFill>
        <p:spPr>
          <a:xfrm>
            <a:off x="1045987" y="3673670"/>
            <a:ext cx="342000" cy="342000"/>
          </a:xfrm>
          <a:prstGeom prst="rect">
            <a:avLst/>
          </a:prstGeom>
        </p:spPr>
      </p:pic>
      <p:pic>
        <p:nvPicPr>
          <p:cNvPr id="340" name="גרפיקה 339" descr="מיחזור קו מיתאר">
            <a:extLst>
              <a:ext uri="{FF2B5EF4-FFF2-40B4-BE49-F238E27FC236}">
                <a16:creationId xmlns:a16="http://schemas.microsoft.com/office/drawing/2014/main" id="{B12BB209-143A-92DE-662F-9C9427549678}"/>
              </a:ext>
            </a:extLst>
          </p:cNvPr>
          <p:cNvPicPr>
            <a:picLocks noChangeAspect="1"/>
          </p:cNvPicPr>
          <p:nvPr/>
        </p:nvPicPr>
        <p:blipFill>
          <a:blip r:embed="rId3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2"/>
              </a:ext>
            </a:extLst>
          </a:blip>
          <a:stretch>
            <a:fillRect/>
          </a:stretch>
        </p:blipFill>
        <p:spPr>
          <a:xfrm>
            <a:off x="713957" y="3673670"/>
            <a:ext cx="342000" cy="342000"/>
          </a:xfrm>
          <a:prstGeom prst="rect">
            <a:avLst/>
          </a:prstGeom>
        </p:spPr>
      </p:pic>
      <p:pic>
        <p:nvPicPr>
          <p:cNvPr id="342" name="גרפיקה 341" descr="החזר עם מילוי מלא">
            <a:extLst>
              <a:ext uri="{FF2B5EF4-FFF2-40B4-BE49-F238E27FC236}">
                <a16:creationId xmlns:a16="http://schemas.microsoft.com/office/drawing/2014/main" id="{221DBECA-32D5-273B-E951-AE5327829924}"/>
              </a:ext>
            </a:extLst>
          </p:cNvPr>
          <p:cNvPicPr>
            <a:picLocks noChangeAspect="1"/>
          </p:cNvPicPr>
          <p:nvPr/>
        </p:nvPicPr>
        <p:blipFill>
          <a:blip r:embed="rId3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4"/>
              </a:ext>
            </a:extLst>
          </a:blip>
          <a:stretch>
            <a:fillRect/>
          </a:stretch>
        </p:blipFill>
        <p:spPr>
          <a:xfrm>
            <a:off x="5349131" y="1447626"/>
            <a:ext cx="342000" cy="342000"/>
          </a:xfrm>
          <a:prstGeom prst="rect">
            <a:avLst/>
          </a:prstGeom>
        </p:spPr>
      </p:pic>
      <p:pic>
        <p:nvPicPr>
          <p:cNvPr id="344" name="גרפיקה 343" descr="החזר קו מיתאר">
            <a:extLst>
              <a:ext uri="{FF2B5EF4-FFF2-40B4-BE49-F238E27FC236}">
                <a16:creationId xmlns:a16="http://schemas.microsoft.com/office/drawing/2014/main" id="{8FA54570-7CB2-8565-FA08-DF403924EEB4}"/>
              </a:ext>
            </a:extLst>
          </p:cNvPr>
          <p:cNvPicPr>
            <a:picLocks noChangeAspect="1"/>
          </p:cNvPicPr>
          <p:nvPr/>
        </p:nvPicPr>
        <p:blipFill>
          <a:blip r:embed="rId3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6"/>
              </a:ext>
            </a:extLst>
          </a:blip>
          <a:stretch>
            <a:fillRect/>
          </a:stretch>
        </p:blipFill>
        <p:spPr>
          <a:xfrm>
            <a:off x="5022184" y="1503182"/>
            <a:ext cx="342000" cy="342000"/>
          </a:xfrm>
          <a:prstGeom prst="rect">
            <a:avLst/>
          </a:prstGeom>
        </p:spPr>
      </p:pic>
      <p:pic>
        <p:nvPicPr>
          <p:cNvPr id="346" name="גרפיקה 345" descr="הגדרות עם מילוי מלא">
            <a:extLst>
              <a:ext uri="{FF2B5EF4-FFF2-40B4-BE49-F238E27FC236}">
                <a16:creationId xmlns:a16="http://schemas.microsoft.com/office/drawing/2014/main" id="{42E55253-57CB-E0DD-DFDF-C5148EC02D67}"/>
              </a:ext>
            </a:extLst>
          </p:cNvPr>
          <p:cNvPicPr>
            <a:picLocks noChangeAspect="1"/>
          </p:cNvPicPr>
          <p:nvPr/>
        </p:nvPicPr>
        <p:blipFill>
          <a:blip r:embed="rId3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8"/>
              </a:ext>
            </a:extLst>
          </a:blip>
          <a:stretch>
            <a:fillRect/>
          </a:stretch>
        </p:blipFill>
        <p:spPr>
          <a:xfrm>
            <a:off x="1805214" y="4411662"/>
            <a:ext cx="342000" cy="342000"/>
          </a:xfrm>
          <a:prstGeom prst="rect">
            <a:avLst/>
          </a:prstGeom>
        </p:spPr>
      </p:pic>
      <p:pic>
        <p:nvPicPr>
          <p:cNvPr id="348" name="גרפיקה 347" descr="הגדרות קו מיתאר">
            <a:extLst>
              <a:ext uri="{FF2B5EF4-FFF2-40B4-BE49-F238E27FC236}">
                <a16:creationId xmlns:a16="http://schemas.microsoft.com/office/drawing/2014/main" id="{D82DE682-F900-E4F8-E76B-3348A5C6C6A2}"/>
              </a:ext>
            </a:extLst>
          </p:cNvPr>
          <p:cNvPicPr>
            <a:picLocks noChangeAspect="1"/>
          </p:cNvPicPr>
          <p:nvPr/>
        </p:nvPicPr>
        <p:blipFill>
          <a:blip r:embed="rId3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0"/>
              </a:ext>
            </a:extLst>
          </a:blip>
          <a:stretch>
            <a:fillRect/>
          </a:stretch>
        </p:blipFill>
        <p:spPr>
          <a:xfrm>
            <a:off x="1461095" y="4442085"/>
            <a:ext cx="342000" cy="342000"/>
          </a:xfrm>
          <a:prstGeom prst="rect">
            <a:avLst/>
          </a:prstGeom>
        </p:spPr>
      </p:pic>
      <p:pic>
        <p:nvPicPr>
          <p:cNvPr id="350" name="גרפיקה 349" descr="גלגל שיניים יחיד עם מילוי מלא">
            <a:extLst>
              <a:ext uri="{FF2B5EF4-FFF2-40B4-BE49-F238E27FC236}">
                <a16:creationId xmlns:a16="http://schemas.microsoft.com/office/drawing/2014/main" id="{0B744387-5C5C-D962-A4EB-73B068B42482}"/>
              </a:ext>
            </a:extLst>
          </p:cNvPr>
          <p:cNvPicPr>
            <a:picLocks noChangeAspect="1"/>
          </p:cNvPicPr>
          <p:nvPr/>
        </p:nvPicPr>
        <p:blipFill>
          <a:blip r:embed="rId3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2"/>
              </a:ext>
            </a:extLst>
          </a:blip>
          <a:stretch>
            <a:fillRect/>
          </a:stretch>
        </p:blipFill>
        <p:spPr>
          <a:xfrm>
            <a:off x="11465463" y="3710862"/>
            <a:ext cx="342000" cy="342000"/>
          </a:xfrm>
          <a:prstGeom prst="rect">
            <a:avLst/>
          </a:prstGeom>
        </p:spPr>
      </p:pic>
      <p:pic>
        <p:nvPicPr>
          <p:cNvPr id="352" name="גרפיקה 351" descr="גלגל שיניים יחיד קו מיתאר">
            <a:extLst>
              <a:ext uri="{FF2B5EF4-FFF2-40B4-BE49-F238E27FC236}">
                <a16:creationId xmlns:a16="http://schemas.microsoft.com/office/drawing/2014/main" id="{253EB221-EE01-C625-7FA7-4B60D88D400A}"/>
              </a:ext>
            </a:extLst>
          </p:cNvPr>
          <p:cNvPicPr>
            <a:picLocks noChangeAspect="1"/>
          </p:cNvPicPr>
          <p:nvPr/>
        </p:nvPicPr>
        <p:blipFill>
          <a:blip r:embed="rId3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4"/>
              </a:ext>
            </a:extLst>
          </a:blip>
          <a:stretch>
            <a:fillRect/>
          </a:stretch>
        </p:blipFill>
        <p:spPr>
          <a:xfrm>
            <a:off x="11845038" y="3675064"/>
            <a:ext cx="342000" cy="342000"/>
          </a:xfrm>
          <a:prstGeom prst="rect">
            <a:avLst/>
          </a:prstGeom>
        </p:spPr>
      </p:pic>
      <p:pic>
        <p:nvPicPr>
          <p:cNvPr id="354" name="גרפיקה 353" descr="צליל בינוני עם מילוי מלא">
            <a:extLst>
              <a:ext uri="{FF2B5EF4-FFF2-40B4-BE49-F238E27FC236}">
                <a16:creationId xmlns:a16="http://schemas.microsoft.com/office/drawing/2014/main" id="{113F04B5-1284-353D-25D7-49F0727FF921}"/>
              </a:ext>
            </a:extLst>
          </p:cNvPr>
          <p:cNvPicPr>
            <a:picLocks noChangeAspect="1"/>
          </p:cNvPicPr>
          <p:nvPr/>
        </p:nvPicPr>
        <p:blipFill>
          <a:blip r:embed="rId3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6"/>
              </a:ext>
            </a:extLst>
          </a:blip>
          <a:stretch>
            <a:fillRect/>
          </a:stretch>
        </p:blipFill>
        <p:spPr>
          <a:xfrm>
            <a:off x="1057719" y="3273082"/>
            <a:ext cx="342000" cy="342000"/>
          </a:xfrm>
          <a:prstGeom prst="rect">
            <a:avLst/>
          </a:prstGeom>
        </p:spPr>
      </p:pic>
      <p:pic>
        <p:nvPicPr>
          <p:cNvPr id="356" name="גרפיקה 355" descr="צליל בינוני קו מיתאר">
            <a:extLst>
              <a:ext uri="{FF2B5EF4-FFF2-40B4-BE49-F238E27FC236}">
                <a16:creationId xmlns:a16="http://schemas.microsoft.com/office/drawing/2014/main" id="{BB234F4A-BAF6-638F-8312-779A2FFC8C43}"/>
              </a:ext>
            </a:extLst>
          </p:cNvPr>
          <p:cNvPicPr>
            <a:picLocks noChangeAspect="1"/>
          </p:cNvPicPr>
          <p:nvPr/>
        </p:nvPicPr>
        <p:blipFill>
          <a:blip r:embed="rId3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8"/>
              </a:ext>
            </a:extLst>
          </a:blip>
          <a:stretch>
            <a:fillRect/>
          </a:stretch>
        </p:blipFill>
        <p:spPr>
          <a:xfrm>
            <a:off x="735514" y="3327496"/>
            <a:ext cx="342000" cy="342000"/>
          </a:xfrm>
          <a:prstGeom prst="rect">
            <a:avLst/>
          </a:prstGeom>
        </p:spPr>
      </p:pic>
      <p:pic>
        <p:nvPicPr>
          <p:cNvPr id="358" name="גרפיקה 357" descr="זיקוק עם מילוי מלא">
            <a:extLst>
              <a:ext uri="{FF2B5EF4-FFF2-40B4-BE49-F238E27FC236}">
                <a16:creationId xmlns:a16="http://schemas.microsoft.com/office/drawing/2014/main" id="{E438F47C-A640-8E0E-C183-DB5785D422FC}"/>
              </a:ext>
            </a:extLst>
          </p:cNvPr>
          <p:cNvPicPr>
            <a:picLocks noChangeAspect="1"/>
          </p:cNvPicPr>
          <p:nvPr/>
        </p:nvPicPr>
        <p:blipFill>
          <a:blip r:embed="rId3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0"/>
              </a:ext>
            </a:extLst>
          </a:blip>
          <a:stretch>
            <a:fillRect/>
          </a:stretch>
        </p:blipFill>
        <p:spPr>
          <a:xfrm>
            <a:off x="10073452" y="2527415"/>
            <a:ext cx="342000" cy="342000"/>
          </a:xfrm>
          <a:prstGeom prst="rect">
            <a:avLst/>
          </a:prstGeom>
        </p:spPr>
      </p:pic>
      <p:pic>
        <p:nvPicPr>
          <p:cNvPr id="360" name="גרפיקה 359" descr="זיקוק קו מיתאר">
            <a:extLst>
              <a:ext uri="{FF2B5EF4-FFF2-40B4-BE49-F238E27FC236}">
                <a16:creationId xmlns:a16="http://schemas.microsoft.com/office/drawing/2014/main" id="{7C859993-7577-AF2D-E10E-814E0EFD4953}"/>
              </a:ext>
            </a:extLst>
          </p:cNvPr>
          <p:cNvPicPr>
            <a:picLocks noChangeAspect="1"/>
          </p:cNvPicPr>
          <p:nvPr/>
        </p:nvPicPr>
        <p:blipFill>
          <a:blip r:embed="rId3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2"/>
              </a:ext>
            </a:extLst>
          </a:blip>
          <a:stretch>
            <a:fillRect/>
          </a:stretch>
        </p:blipFill>
        <p:spPr>
          <a:xfrm>
            <a:off x="10432662" y="2545194"/>
            <a:ext cx="342000" cy="342000"/>
          </a:xfrm>
          <a:prstGeom prst="rect">
            <a:avLst/>
          </a:prstGeom>
        </p:spPr>
      </p:pic>
      <p:pic>
        <p:nvPicPr>
          <p:cNvPr id="362" name="גרפיקה 361" descr="חרב עם מילוי מלא">
            <a:extLst>
              <a:ext uri="{FF2B5EF4-FFF2-40B4-BE49-F238E27FC236}">
                <a16:creationId xmlns:a16="http://schemas.microsoft.com/office/drawing/2014/main" id="{C1A5B42E-EBAE-3AC0-353C-3CBA82628751}"/>
              </a:ext>
            </a:extLst>
          </p:cNvPr>
          <p:cNvPicPr>
            <a:picLocks noChangeAspect="1"/>
          </p:cNvPicPr>
          <p:nvPr/>
        </p:nvPicPr>
        <p:blipFill>
          <a:blip r:embed="rId3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4"/>
              </a:ext>
            </a:extLst>
          </a:blip>
          <a:stretch>
            <a:fillRect/>
          </a:stretch>
        </p:blipFill>
        <p:spPr>
          <a:xfrm>
            <a:off x="10726884" y="2938545"/>
            <a:ext cx="342000" cy="342000"/>
          </a:xfrm>
          <a:prstGeom prst="rect">
            <a:avLst/>
          </a:prstGeom>
        </p:spPr>
      </p:pic>
      <p:pic>
        <p:nvPicPr>
          <p:cNvPr id="364" name="גרפיקה 363" descr="חרב קו מיתאר">
            <a:extLst>
              <a:ext uri="{FF2B5EF4-FFF2-40B4-BE49-F238E27FC236}">
                <a16:creationId xmlns:a16="http://schemas.microsoft.com/office/drawing/2014/main" id="{164ACDB4-F279-38AD-8C13-E90BAB19653C}"/>
              </a:ext>
            </a:extLst>
          </p:cNvPr>
          <p:cNvPicPr>
            <a:picLocks noChangeAspect="1"/>
          </p:cNvPicPr>
          <p:nvPr/>
        </p:nvPicPr>
        <p:blipFill>
          <a:blip r:embed="rId3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6"/>
              </a:ext>
            </a:extLst>
          </a:blip>
          <a:stretch>
            <a:fillRect/>
          </a:stretch>
        </p:blipFill>
        <p:spPr>
          <a:xfrm>
            <a:off x="11103328" y="2940788"/>
            <a:ext cx="342000" cy="342000"/>
          </a:xfrm>
          <a:prstGeom prst="rect">
            <a:avLst/>
          </a:prstGeom>
        </p:spPr>
      </p:pic>
      <p:pic>
        <p:nvPicPr>
          <p:cNvPr id="366" name="גרפיקה 365" descr="פתיחת מנעול עם מילוי מלא">
            <a:extLst>
              <a:ext uri="{FF2B5EF4-FFF2-40B4-BE49-F238E27FC236}">
                <a16:creationId xmlns:a16="http://schemas.microsoft.com/office/drawing/2014/main" id="{2F8D7D34-B875-94DC-871A-BEA2FEF1C7A7}"/>
              </a:ext>
            </a:extLst>
          </p:cNvPr>
          <p:cNvPicPr>
            <a:picLocks noChangeAspect="1"/>
          </p:cNvPicPr>
          <p:nvPr/>
        </p:nvPicPr>
        <p:blipFill>
          <a:blip r:embed="rId3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8"/>
              </a:ext>
            </a:extLst>
          </a:blip>
          <a:stretch>
            <a:fillRect/>
          </a:stretch>
        </p:blipFill>
        <p:spPr>
          <a:xfrm>
            <a:off x="10762675" y="3630154"/>
            <a:ext cx="342000" cy="342000"/>
          </a:xfrm>
          <a:prstGeom prst="rect">
            <a:avLst/>
          </a:prstGeom>
        </p:spPr>
      </p:pic>
      <p:pic>
        <p:nvPicPr>
          <p:cNvPr id="368" name="גרפיקה 367" descr="פתיחת מנעול קו מיתאר">
            <a:extLst>
              <a:ext uri="{FF2B5EF4-FFF2-40B4-BE49-F238E27FC236}">
                <a16:creationId xmlns:a16="http://schemas.microsoft.com/office/drawing/2014/main" id="{C9D6EA95-35CB-E9AC-09D0-6FABFB70CB71}"/>
              </a:ext>
            </a:extLst>
          </p:cNvPr>
          <p:cNvPicPr>
            <a:picLocks noChangeAspect="1"/>
          </p:cNvPicPr>
          <p:nvPr/>
        </p:nvPicPr>
        <p:blipFill>
          <a:blip r:embed="rId3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0"/>
              </a:ext>
            </a:extLst>
          </a:blip>
          <a:stretch>
            <a:fillRect/>
          </a:stretch>
        </p:blipFill>
        <p:spPr>
          <a:xfrm>
            <a:off x="11078750" y="3691066"/>
            <a:ext cx="342000" cy="342000"/>
          </a:xfrm>
          <a:prstGeom prst="rect">
            <a:avLst/>
          </a:prstGeom>
        </p:spPr>
      </p:pic>
      <p:pic>
        <p:nvPicPr>
          <p:cNvPr id="370" name="גרפיקה 369" descr="מפתח ברגים עם מילוי מלא">
            <a:extLst>
              <a:ext uri="{FF2B5EF4-FFF2-40B4-BE49-F238E27FC236}">
                <a16:creationId xmlns:a16="http://schemas.microsoft.com/office/drawing/2014/main" id="{A8DC2FA3-8622-7ABE-07F0-52CFF79BE6A1}"/>
              </a:ext>
            </a:extLst>
          </p:cNvPr>
          <p:cNvPicPr>
            <a:picLocks noChangeAspect="1"/>
          </p:cNvPicPr>
          <p:nvPr/>
        </p:nvPicPr>
        <p:blipFill>
          <a:blip r:embed="rId3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2"/>
              </a:ext>
            </a:extLst>
          </a:blip>
          <a:stretch>
            <a:fillRect/>
          </a:stretch>
        </p:blipFill>
        <p:spPr>
          <a:xfrm>
            <a:off x="9971479" y="3708312"/>
            <a:ext cx="342000" cy="342000"/>
          </a:xfrm>
          <a:prstGeom prst="rect">
            <a:avLst/>
          </a:prstGeom>
        </p:spPr>
      </p:pic>
      <p:pic>
        <p:nvPicPr>
          <p:cNvPr id="372" name="גרפיקה 371" descr="מפתח ברגים קו מיתאר">
            <a:extLst>
              <a:ext uri="{FF2B5EF4-FFF2-40B4-BE49-F238E27FC236}">
                <a16:creationId xmlns:a16="http://schemas.microsoft.com/office/drawing/2014/main" id="{75D9B350-5F8D-F20E-1189-8A6E170FB13A}"/>
              </a:ext>
            </a:extLst>
          </p:cNvPr>
          <p:cNvPicPr>
            <a:picLocks noChangeAspect="1"/>
          </p:cNvPicPr>
          <p:nvPr/>
        </p:nvPicPr>
        <p:blipFill>
          <a:blip r:embed="rId3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4"/>
              </a:ext>
            </a:extLst>
          </a:blip>
          <a:stretch>
            <a:fillRect/>
          </a:stretch>
        </p:blipFill>
        <p:spPr>
          <a:xfrm>
            <a:off x="10358192" y="3721186"/>
            <a:ext cx="342000" cy="342000"/>
          </a:xfrm>
          <a:prstGeom prst="rect">
            <a:avLst/>
          </a:prstGeom>
        </p:spPr>
      </p:pic>
      <p:pic>
        <p:nvPicPr>
          <p:cNvPr id="374" name="גרפיקה 373" descr="הגדלת תצוגה עם מילוי מלא">
            <a:extLst>
              <a:ext uri="{FF2B5EF4-FFF2-40B4-BE49-F238E27FC236}">
                <a16:creationId xmlns:a16="http://schemas.microsoft.com/office/drawing/2014/main" id="{09608840-6FC5-3C23-C9D8-C59631B0E9AB}"/>
              </a:ext>
            </a:extLst>
          </p:cNvPr>
          <p:cNvPicPr>
            <a:picLocks noChangeAspect="1"/>
          </p:cNvPicPr>
          <p:nvPr/>
        </p:nvPicPr>
        <p:blipFill>
          <a:blip r:embed="rId3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6"/>
              </a:ext>
            </a:extLst>
          </a:blip>
          <a:stretch>
            <a:fillRect/>
          </a:stretch>
        </p:blipFill>
        <p:spPr>
          <a:xfrm>
            <a:off x="11463679" y="4069458"/>
            <a:ext cx="342000" cy="342000"/>
          </a:xfrm>
          <a:prstGeom prst="rect">
            <a:avLst/>
          </a:prstGeom>
        </p:spPr>
      </p:pic>
      <p:pic>
        <p:nvPicPr>
          <p:cNvPr id="376" name="גרפיקה 375" descr="הגדלת תצוגה קו מיתאר">
            <a:extLst>
              <a:ext uri="{FF2B5EF4-FFF2-40B4-BE49-F238E27FC236}">
                <a16:creationId xmlns:a16="http://schemas.microsoft.com/office/drawing/2014/main" id="{8D0CDA75-3A8A-401B-C56F-4AF645CDB49B}"/>
              </a:ext>
            </a:extLst>
          </p:cNvPr>
          <p:cNvPicPr>
            <a:picLocks noChangeAspect="1"/>
          </p:cNvPicPr>
          <p:nvPr/>
        </p:nvPicPr>
        <p:blipFill>
          <a:blip r:embed="rId3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8"/>
              </a:ext>
            </a:extLst>
          </a:blip>
          <a:stretch>
            <a:fillRect/>
          </a:stretch>
        </p:blipFill>
        <p:spPr>
          <a:xfrm>
            <a:off x="11853904" y="4080251"/>
            <a:ext cx="342000" cy="342000"/>
          </a:xfrm>
          <a:prstGeom prst="rect">
            <a:avLst/>
          </a:prstGeom>
        </p:spPr>
      </p:pic>
      <p:pic>
        <p:nvPicPr>
          <p:cNvPr id="378" name="גרפיקה 377" descr="הקטנת תצוגה עם מילוי מלא">
            <a:extLst>
              <a:ext uri="{FF2B5EF4-FFF2-40B4-BE49-F238E27FC236}">
                <a16:creationId xmlns:a16="http://schemas.microsoft.com/office/drawing/2014/main" id="{B499A9D3-73BA-219F-C4BC-A50CAC8A7305}"/>
              </a:ext>
            </a:extLst>
          </p:cNvPr>
          <p:cNvPicPr>
            <a:picLocks noChangeAspect="1"/>
          </p:cNvPicPr>
          <p:nvPr/>
        </p:nvPicPr>
        <p:blipFill>
          <a:blip r:embed="rId3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0"/>
              </a:ext>
            </a:extLst>
          </a:blip>
          <a:stretch>
            <a:fillRect/>
          </a:stretch>
        </p:blipFill>
        <p:spPr>
          <a:xfrm>
            <a:off x="10782001" y="4018135"/>
            <a:ext cx="342000" cy="342000"/>
          </a:xfrm>
          <a:prstGeom prst="rect">
            <a:avLst/>
          </a:prstGeom>
        </p:spPr>
      </p:pic>
      <p:pic>
        <p:nvPicPr>
          <p:cNvPr id="380" name="גרפיקה 379" descr="הקטנת תצוגה קו מיתאר">
            <a:extLst>
              <a:ext uri="{FF2B5EF4-FFF2-40B4-BE49-F238E27FC236}">
                <a16:creationId xmlns:a16="http://schemas.microsoft.com/office/drawing/2014/main" id="{5158FF9F-EBF9-244B-6BD8-B944E34ECBD4}"/>
              </a:ext>
            </a:extLst>
          </p:cNvPr>
          <p:cNvPicPr>
            <a:picLocks noChangeAspect="1"/>
          </p:cNvPicPr>
          <p:nvPr/>
        </p:nvPicPr>
        <p:blipFill>
          <a:blip r:embed="rId3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2"/>
              </a:ext>
            </a:extLst>
          </a:blip>
          <a:stretch>
            <a:fillRect/>
          </a:stretch>
        </p:blipFill>
        <p:spPr>
          <a:xfrm>
            <a:off x="11169018" y="4062447"/>
            <a:ext cx="342000" cy="342000"/>
          </a:xfrm>
          <a:prstGeom prst="rect">
            <a:avLst/>
          </a:prstGeom>
        </p:spPr>
      </p:pic>
      <p:pic>
        <p:nvPicPr>
          <p:cNvPr id="382" name="גרפיקה 381" descr="סדרת תלתן עם מילוי מלא">
            <a:extLst>
              <a:ext uri="{FF2B5EF4-FFF2-40B4-BE49-F238E27FC236}">
                <a16:creationId xmlns:a16="http://schemas.microsoft.com/office/drawing/2014/main" id="{00156298-4DA0-6B2F-7F44-489605657298}"/>
              </a:ext>
            </a:extLst>
          </p:cNvPr>
          <p:cNvPicPr>
            <a:picLocks noChangeAspect="1"/>
          </p:cNvPicPr>
          <p:nvPr/>
        </p:nvPicPr>
        <p:blipFill>
          <a:blip r:embed="rId3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4"/>
              </a:ext>
            </a:extLst>
          </a:blip>
          <a:stretch>
            <a:fillRect/>
          </a:stretch>
        </p:blipFill>
        <p:spPr>
          <a:xfrm>
            <a:off x="11501843" y="4416176"/>
            <a:ext cx="342000" cy="342000"/>
          </a:xfrm>
          <a:prstGeom prst="rect">
            <a:avLst/>
          </a:prstGeom>
        </p:spPr>
      </p:pic>
      <p:pic>
        <p:nvPicPr>
          <p:cNvPr id="384" name="גרפיקה 383" descr="סדרת תלתן קו מיתאר">
            <a:extLst>
              <a:ext uri="{FF2B5EF4-FFF2-40B4-BE49-F238E27FC236}">
                <a16:creationId xmlns:a16="http://schemas.microsoft.com/office/drawing/2014/main" id="{7912A6A2-A442-028E-584B-0CACC6F8EFC0}"/>
              </a:ext>
            </a:extLst>
          </p:cNvPr>
          <p:cNvPicPr>
            <a:picLocks noChangeAspect="1"/>
          </p:cNvPicPr>
          <p:nvPr/>
        </p:nvPicPr>
        <p:blipFill>
          <a:blip r:embed="rId3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6"/>
              </a:ext>
            </a:extLst>
          </a:blip>
          <a:stretch>
            <a:fillRect/>
          </a:stretch>
        </p:blipFill>
        <p:spPr>
          <a:xfrm>
            <a:off x="11837080" y="4416176"/>
            <a:ext cx="342000" cy="342000"/>
          </a:xfrm>
          <a:prstGeom prst="rect">
            <a:avLst/>
          </a:prstGeom>
        </p:spPr>
      </p:pic>
      <p:pic>
        <p:nvPicPr>
          <p:cNvPr id="386" name="גרפיקה 385" descr="סדרת יהלום עם מילוי מלא">
            <a:extLst>
              <a:ext uri="{FF2B5EF4-FFF2-40B4-BE49-F238E27FC236}">
                <a16:creationId xmlns:a16="http://schemas.microsoft.com/office/drawing/2014/main" id="{BAEA36E3-F58F-FC85-1954-5789BB9CDEFE}"/>
              </a:ext>
            </a:extLst>
          </p:cNvPr>
          <p:cNvPicPr>
            <a:picLocks noChangeAspect="1"/>
          </p:cNvPicPr>
          <p:nvPr/>
        </p:nvPicPr>
        <p:blipFill>
          <a:blip r:embed="rId3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8"/>
              </a:ext>
            </a:extLst>
          </a:blip>
          <a:stretch>
            <a:fillRect/>
          </a:stretch>
        </p:blipFill>
        <p:spPr>
          <a:xfrm>
            <a:off x="10782001" y="4416176"/>
            <a:ext cx="342000" cy="342000"/>
          </a:xfrm>
          <a:prstGeom prst="rect">
            <a:avLst/>
          </a:prstGeom>
        </p:spPr>
      </p:pic>
      <p:pic>
        <p:nvPicPr>
          <p:cNvPr id="388" name="גרפיקה 387" descr="סדרת יהלום קו מיתאר">
            <a:extLst>
              <a:ext uri="{FF2B5EF4-FFF2-40B4-BE49-F238E27FC236}">
                <a16:creationId xmlns:a16="http://schemas.microsoft.com/office/drawing/2014/main" id="{B2E9F60E-6E8C-F86A-16E9-19A41084B5E1}"/>
              </a:ext>
            </a:extLst>
          </p:cNvPr>
          <p:cNvPicPr>
            <a:picLocks noChangeAspect="1"/>
          </p:cNvPicPr>
          <p:nvPr/>
        </p:nvPicPr>
        <p:blipFill>
          <a:blip r:embed="rId3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0"/>
              </a:ext>
            </a:extLst>
          </a:blip>
          <a:stretch>
            <a:fillRect/>
          </a:stretch>
        </p:blipFill>
        <p:spPr>
          <a:xfrm>
            <a:off x="11135389" y="4416176"/>
            <a:ext cx="342000" cy="342000"/>
          </a:xfrm>
          <a:prstGeom prst="rect">
            <a:avLst/>
          </a:prstGeom>
        </p:spPr>
      </p:pic>
      <p:pic>
        <p:nvPicPr>
          <p:cNvPr id="390" name="גרפיקה 389" descr="ז'יטונים עם מילוי מלא">
            <a:extLst>
              <a:ext uri="{FF2B5EF4-FFF2-40B4-BE49-F238E27FC236}">
                <a16:creationId xmlns:a16="http://schemas.microsoft.com/office/drawing/2014/main" id="{EB1142C8-0E15-7B39-407B-828DA932C65F}"/>
              </a:ext>
            </a:extLst>
          </p:cNvPr>
          <p:cNvPicPr>
            <a:picLocks noChangeAspect="1"/>
          </p:cNvPicPr>
          <p:nvPr/>
        </p:nvPicPr>
        <p:blipFill>
          <a:blip r:embed="rId3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2"/>
              </a:ext>
            </a:extLst>
          </a:blip>
          <a:stretch>
            <a:fillRect/>
          </a:stretch>
        </p:blipFill>
        <p:spPr>
          <a:xfrm>
            <a:off x="9298209" y="2183888"/>
            <a:ext cx="342000" cy="342000"/>
          </a:xfrm>
          <a:prstGeom prst="rect">
            <a:avLst/>
          </a:prstGeom>
        </p:spPr>
      </p:pic>
      <p:pic>
        <p:nvPicPr>
          <p:cNvPr id="392" name="גרפיקה 391" descr="ז'יטונים קו מיתאר">
            <a:extLst>
              <a:ext uri="{FF2B5EF4-FFF2-40B4-BE49-F238E27FC236}">
                <a16:creationId xmlns:a16="http://schemas.microsoft.com/office/drawing/2014/main" id="{92D11B25-31F0-09FE-8A18-C8A6A543AFDC}"/>
              </a:ext>
            </a:extLst>
          </p:cNvPr>
          <p:cNvPicPr>
            <a:picLocks noChangeAspect="1"/>
          </p:cNvPicPr>
          <p:nvPr/>
        </p:nvPicPr>
        <p:blipFill>
          <a:blip r:embed="rId3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4"/>
              </a:ext>
            </a:extLst>
          </a:blip>
          <a:stretch>
            <a:fillRect/>
          </a:stretch>
        </p:blipFill>
        <p:spPr>
          <a:xfrm>
            <a:off x="9656982" y="2229122"/>
            <a:ext cx="342000" cy="342000"/>
          </a:xfrm>
          <a:prstGeom prst="rect">
            <a:avLst/>
          </a:prstGeom>
        </p:spPr>
      </p:pic>
      <p:pic>
        <p:nvPicPr>
          <p:cNvPr id="394" name="גרפיקה 393" descr="בקר משחקים עם מילוי מלא">
            <a:extLst>
              <a:ext uri="{FF2B5EF4-FFF2-40B4-BE49-F238E27FC236}">
                <a16:creationId xmlns:a16="http://schemas.microsoft.com/office/drawing/2014/main" id="{4DAF1ACD-215E-A2DA-E25F-56CA56E75A9C}"/>
              </a:ext>
            </a:extLst>
          </p:cNvPr>
          <p:cNvPicPr>
            <a:picLocks noChangeAspect="1"/>
          </p:cNvPicPr>
          <p:nvPr/>
        </p:nvPicPr>
        <p:blipFill>
          <a:blip r:embed="rId3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6"/>
              </a:ext>
            </a:extLst>
          </a:blip>
          <a:stretch>
            <a:fillRect/>
          </a:stretch>
        </p:blipFill>
        <p:spPr>
          <a:xfrm>
            <a:off x="10732155" y="2212304"/>
            <a:ext cx="342000" cy="342000"/>
          </a:xfrm>
          <a:prstGeom prst="rect">
            <a:avLst/>
          </a:prstGeom>
        </p:spPr>
      </p:pic>
      <p:pic>
        <p:nvPicPr>
          <p:cNvPr id="396" name="גרפיקה 395" descr="בקר משחקים קו מיתאר">
            <a:extLst>
              <a:ext uri="{FF2B5EF4-FFF2-40B4-BE49-F238E27FC236}">
                <a16:creationId xmlns:a16="http://schemas.microsoft.com/office/drawing/2014/main" id="{9CC09518-C604-C70F-5AEA-19E82882F17A}"/>
              </a:ext>
            </a:extLst>
          </p:cNvPr>
          <p:cNvPicPr>
            <a:picLocks noChangeAspect="1"/>
          </p:cNvPicPr>
          <p:nvPr/>
        </p:nvPicPr>
        <p:blipFill>
          <a:blip r:embed="rId3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8"/>
              </a:ext>
            </a:extLst>
          </a:blip>
          <a:stretch>
            <a:fillRect/>
          </a:stretch>
        </p:blipFill>
        <p:spPr>
          <a:xfrm>
            <a:off x="11110716" y="2203273"/>
            <a:ext cx="342000" cy="342000"/>
          </a:xfrm>
          <a:prstGeom prst="rect">
            <a:avLst/>
          </a:prstGeom>
        </p:spPr>
      </p:pic>
      <p:pic>
        <p:nvPicPr>
          <p:cNvPr id="398" name="גרפיקה 397" descr="מכונת מזל עם מילוי מלא">
            <a:extLst>
              <a:ext uri="{FF2B5EF4-FFF2-40B4-BE49-F238E27FC236}">
                <a16:creationId xmlns:a16="http://schemas.microsoft.com/office/drawing/2014/main" id="{9E898055-D0E1-BEEC-688F-951A2C7C45DE}"/>
              </a:ext>
            </a:extLst>
          </p:cNvPr>
          <p:cNvPicPr>
            <a:picLocks noChangeAspect="1"/>
          </p:cNvPicPr>
          <p:nvPr/>
        </p:nvPicPr>
        <p:blipFill>
          <a:blip r:embed="rId3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0"/>
              </a:ext>
            </a:extLst>
          </a:blip>
          <a:stretch>
            <a:fillRect/>
          </a:stretch>
        </p:blipFill>
        <p:spPr>
          <a:xfrm>
            <a:off x="9994266" y="2220748"/>
            <a:ext cx="342000" cy="342000"/>
          </a:xfrm>
          <a:prstGeom prst="rect">
            <a:avLst/>
          </a:prstGeom>
        </p:spPr>
      </p:pic>
      <p:pic>
        <p:nvPicPr>
          <p:cNvPr id="400" name="גרפיקה 399" descr="מכונת מזל קו מיתאר">
            <a:extLst>
              <a:ext uri="{FF2B5EF4-FFF2-40B4-BE49-F238E27FC236}">
                <a16:creationId xmlns:a16="http://schemas.microsoft.com/office/drawing/2014/main" id="{E23C12D9-3211-482D-E1D5-6CB2686914E4}"/>
              </a:ext>
            </a:extLst>
          </p:cNvPr>
          <p:cNvPicPr>
            <a:picLocks noChangeAspect="1"/>
          </p:cNvPicPr>
          <p:nvPr/>
        </p:nvPicPr>
        <p:blipFill>
          <a:blip r:embed="rId3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2"/>
              </a:ext>
            </a:extLst>
          </a:blip>
          <a:stretch>
            <a:fillRect/>
          </a:stretch>
        </p:blipFill>
        <p:spPr>
          <a:xfrm>
            <a:off x="10373764" y="2177876"/>
            <a:ext cx="342000" cy="342000"/>
          </a:xfrm>
          <a:prstGeom prst="rect">
            <a:avLst/>
          </a:prstGeom>
        </p:spPr>
      </p:pic>
      <p:pic>
        <p:nvPicPr>
          <p:cNvPr id="402" name="גרפיקה 401" descr="סדרת עלה עם מילוי מלא">
            <a:extLst>
              <a:ext uri="{FF2B5EF4-FFF2-40B4-BE49-F238E27FC236}">
                <a16:creationId xmlns:a16="http://schemas.microsoft.com/office/drawing/2014/main" id="{6A7DB3EE-1CB1-16BB-FE9A-D7B841F87FF4}"/>
              </a:ext>
            </a:extLst>
          </p:cNvPr>
          <p:cNvPicPr>
            <a:picLocks noChangeAspect="1"/>
          </p:cNvPicPr>
          <p:nvPr/>
        </p:nvPicPr>
        <p:blipFill>
          <a:blip r:embed="rId3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4"/>
              </a:ext>
            </a:extLst>
          </a:blip>
          <a:stretch>
            <a:fillRect/>
          </a:stretch>
        </p:blipFill>
        <p:spPr>
          <a:xfrm>
            <a:off x="10083462" y="4387922"/>
            <a:ext cx="342000" cy="342000"/>
          </a:xfrm>
          <a:prstGeom prst="rect">
            <a:avLst/>
          </a:prstGeom>
        </p:spPr>
      </p:pic>
      <p:pic>
        <p:nvPicPr>
          <p:cNvPr id="404" name="גרפיקה 403" descr="סדרת עלה קו מיתאר">
            <a:extLst>
              <a:ext uri="{FF2B5EF4-FFF2-40B4-BE49-F238E27FC236}">
                <a16:creationId xmlns:a16="http://schemas.microsoft.com/office/drawing/2014/main" id="{1D2828CA-9100-6582-7A5D-F9FAE79A0E4F}"/>
              </a:ext>
            </a:extLst>
          </p:cNvPr>
          <p:cNvPicPr>
            <a:picLocks noChangeAspect="1"/>
          </p:cNvPicPr>
          <p:nvPr/>
        </p:nvPicPr>
        <p:blipFill>
          <a:blip r:embed="rId3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6"/>
              </a:ext>
            </a:extLst>
          </a:blip>
          <a:stretch>
            <a:fillRect/>
          </a:stretch>
        </p:blipFill>
        <p:spPr>
          <a:xfrm>
            <a:off x="10435675" y="4394075"/>
            <a:ext cx="342000" cy="342000"/>
          </a:xfrm>
          <a:prstGeom prst="rect">
            <a:avLst/>
          </a:prstGeom>
        </p:spPr>
      </p:pic>
      <p:pic>
        <p:nvPicPr>
          <p:cNvPr id="406" name="גרפיקה 405" descr="עכבר עם מילוי מלא">
            <a:extLst>
              <a:ext uri="{FF2B5EF4-FFF2-40B4-BE49-F238E27FC236}">
                <a16:creationId xmlns:a16="http://schemas.microsoft.com/office/drawing/2014/main" id="{75A6FF7D-DA72-38BD-1F2E-C61CD4067464}"/>
              </a:ext>
            </a:extLst>
          </p:cNvPr>
          <p:cNvPicPr>
            <a:picLocks noChangeAspect="1"/>
          </p:cNvPicPr>
          <p:nvPr/>
        </p:nvPicPr>
        <p:blipFill>
          <a:blip r:embed="rId3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8"/>
              </a:ext>
            </a:extLst>
          </a:blip>
          <a:stretch>
            <a:fillRect/>
          </a:stretch>
        </p:blipFill>
        <p:spPr>
          <a:xfrm>
            <a:off x="10373764" y="2934901"/>
            <a:ext cx="342000" cy="342000"/>
          </a:xfrm>
          <a:prstGeom prst="rect">
            <a:avLst/>
          </a:prstGeom>
        </p:spPr>
      </p:pic>
      <p:pic>
        <p:nvPicPr>
          <p:cNvPr id="408" name="גרפיקה 407" descr="פאנלים סולאריים עם מילוי מלא">
            <a:extLst>
              <a:ext uri="{FF2B5EF4-FFF2-40B4-BE49-F238E27FC236}">
                <a16:creationId xmlns:a16="http://schemas.microsoft.com/office/drawing/2014/main" id="{11189F49-53AD-5B9A-A2F4-07DC57B37542}"/>
              </a:ext>
            </a:extLst>
          </p:cNvPr>
          <p:cNvPicPr>
            <a:picLocks noChangeAspect="1"/>
          </p:cNvPicPr>
          <p:nvPr/>
        </p:nvPicPr>
        <p:blipFill>
          <a:blip r:embed="rId3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0"/>
              </a:ext>
            </a:extLst>
          </a:blip>
          <a:stretch>
            <a:fillRect/>
          </a:stretch>
        </p:blipFill>
        <p:spPr>
          <a:xfrm>
            <a:off x="10744160" y="3305509"/>
            <a:ext cx="342000" cy="342000"/>
          </a:xfrm>
          <a:prstGeom prst="rect">
            <a:avLst/>
          </a:prstGeom>
        </p:spPr>
      </p:pic>
      <p:pic>
        <p:nvPicPr>
          <p:cNvPr id="410" name="גרפיקה 409" descr="פאנלים סולאריים קו מיתאר">
            <a:extLst>
              <a:ext uri="{FF2B5EF4-FFF2-40B4-BE49-F238E27FC236}">
                <a16:creationId xmlns:a16="http://schemas.microsoft.com/office/drawing/2014/main" id="{D5A02000-E5D5-BE63-91BA-76453D95957D}"/>
              </a:ext>
            </a:extLst>
          </p:cNvPr>
          <p:cNvPicPr>
            <a:picLocks noChangeAspect="1"/>
          </p:cNvPicPr>
          <p:nvPr/>
        </p:nvPicPr>
        <p:blipFill>
          <a:blip r:embed="rId4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2"/>
              </a:ext>
            </a:extLst>
          </a:blip>
          <a:stretch>
            <a:fillRect/>
          </a:stretch>
        </p:blipFill>
        <p:spPr>
          <a:xfrm>
            <a:off x="11088269" y="3279563"/>
            <a:ext cx="342000" cy="342000"/>
          </a:xfrm>
          <a:prstGeom prst="rect">
            <a:avLst/>
          </a:prstGeom>
        </p:spPr>
      </p:pic>
      <p:pic>
        <p:nvPicPr>
          <p:cNvPr id="412" name="גרפיקה 411" descr="זר עם מילוי מלא">
            <a:extLst>
              <a:ext uri="{FF2B5EF4-FFF2-40B4-BE49-F238E27FC236}">
                <a16:creationId xmlns:a16="http://schemas.microsoft.com/office/drawing/2014/main" id="{2CE226AF-39B7-905E-9F62-31F53B391749}"/>
              </a:ext>
            </a:extLst>
          </p:cNvPr>
          <p:cNvPicPr>
            <a:picLocks noChangeAspect="1"/>
          </p:cNvPicPr>
          <p:nvPr/>
        </p:nvPicPr>
        <p:blipFill>
          <a:blip r:embed="rId4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4"/>
              </a:ext>
            </a:extLst>
          </a:blip>
          <a:stretch>
            <a:fillRect/>
          </a:stretch>
        </p:blipFill>
        <p:spPr>
          <a:xfrm>
            <a:off x="1088411" y="4741231"/>
            <a:ext cx="342000" cy="342000"/>
          </a:xfrm>
          <a:prstGeom prst="rect">
            <a:avLst/>
          </a:prstGeom>
        </p:spPr>
      </p:pic>
      <p:pic>
        <p:nvPicPr>
          <p:cNvPr id="414" name="גרפיקה 413" descr="זר קו מיתאר">
            <a:extLst>
              <a:ext uri="{FF2B5EF4-FFF2-40B4-BE49-F238E27FC236}">
                <a16:creationId xmlns:a16="http://schemas.microsoft.com/office/drawing/2014/main" id="{43C128FD-189B-1513-D16E-630200E0A541}"/>
              </a:ext>
            </a:extLst>
          </p:cNvPr>
          <p:cNvPicPr>
            <a:picLocks noChangeAspect="1"/>
          </p:cNvPicPr>
          <p:nvPr/>
        </p:nvPicPr>
        <p:blipFill>
          <a:blip r:embed="rId4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6"/>
              </a:ext>
            </a:extLst>
          </a:blip>
          <a:stretch>
            <a:fillRect/>
          </a:stretch>
        </p:blipFill>
        <p:spPr>
          <a:xfrm>
            <a:off x="1092745" y="5102065"/>
            <a:ext cx="342000" cy="342000"/>
          </a:xfrm>
          <a:prstGeom prst="rect">
            <a:avLst/>
          </a:prstGeom>
        </p:spPr>
      </p:pic>
      <p:pic>
        <p:nvPicPr>
          <p:cNvPr id="416" name="גרפיקה 415" descr="אשפה עם מילוי מלא">
            <a:extLst>
              <a:ext uri="{FF2B5EF4-FFF2-40B4-BE49-F238E27FC236}">
                <a16:creationId xmlns:a16="http://schemas.microsoft.com/office/drawing/2014/main" id="{4AEE2DEC-66D8-7450-820F-64B3CFF6E9C3}"/>
              </a:ext>
            </a:extLst>
          </p:cNvPr>
          <p:cNvPicPr>
            <a:picLocks noChangeAspect="1"/>
          </p:cNvPicPr>
          <p:nvPr/>
        </p:nvPicPr>
        <p:blipFill>
          <a:blip r:embed="rId4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8"/>
              </a:ext>
            </a:extLst>
          </a:blip>
          <a:stretch>
            <a:fillRect/>
          </a:stretch>
        </p:blipFill>
        <p:spPr>
          <a:xfrm>
            <a:off x="5719147" y="28880"/>
            <a:ext cx="342000" cy="342000"/>
          </a:xfrm>
          <a:prstGeom prst="rect">
            <a:avLst/>
          </a:prstGeom>
        </p:spPr>
      </p:pic>
      <p:pic>
        <p:nvPicPr>
          <p:cNvPr id="418" name="גרפיקה 417" descr="אשפה קו מיתאר">
            <a:extLst>
              <a:ext uri="{FF2B5EF4-FFF2-40B4-BE49-F238E27FC236}">
                <a16:creationId xmlns:a16="http://schemas.microsoft.com/office/drawing/2014/main" id="{5D1DB10D-FD14-7CCC-1A6D-A6B5F99ABB13}"/>
              </a:ext>
            </a:extLst>
          </p:cNvPr>
          <p:cNvPicPr>
            <a:picLocks noChangeAspect="1"/>
          </p:cNvPicPr>
          <p:nvPr/>
        </p:nvPicPr>
        <p:blipFill>
          <a:blip r:embed="rId4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0"/>
              </a:ext>
            </a:extLst>
          </a:blip>
          <a:stretch>
            <a:fillRect/>
          </a:stretch>
        </p:blipFill>
        <p:spPr>
          <a:xfrm>
            <a:off x="5701197" y="357111"/>
            <a:ext cx="342000" cy="342000"/>
          </a:xfrm>
          <a:prstGeom prst="rect">
            <a:avLst/>
          </a:prstGeom>
        </p:spPr>
      </p:pic>
      <p:pic>
        <p:nvPicPr>
          <p:cNvPr id="420" name="גרפיקה 419" descr="מיחזור עם מילוי מלא">
            <a:extLst>
              <a:ext uri="{FF2B5EF4-FFF2-40B4-BE49-F238E27FC236}">
                <a16:creationId xmlns:a16="http://schemas.microsoft.com/office/drawing/2014/main" id="{32C4346A-90FC-AC74-A2FA-F40CE87A1728}"/>
              </a:ext>
            </a:extLst>
          </p:cNvPr>
          <p:cNvPicPr>
            <a:picLocks noChangeAspect="1"/>
          </p:cNvPicPr>
          <p:nvPr/>
        </p:nvPicPr>
        <p:blipFill>
          <a:blip r:embed="rId4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2"/>
              </a:ext>
            </a:extLst>
          </a:blip>
          <a:stretch>
            <a:fillRect/>
          </a:stretch>
        </p:blipFill>
        <p:spPr>
          <a:xfrm>
            <a:off x="6097958" y="-1773"/>
            <a:ext cx="342000" cy="342000"/>
          </a:xfrm>
          <a:prstGeom prst="rect">
            <a:avLst/>
          </a:prstGeom>
        </p:spPr>
      </p:pic>
      <p:pic>
        <p:nvPicPr>
          <p:cNvPr id="422" name="גרפיקה 421" descr="מיחזור קו מיתאר">
            <a:extLst>
              <a:ext uri="{FF2B5EF4-FFF2-40B4-BE49-F238E27FC236}">
                <a16:creationId xmlns:a16="http://schemas.microsoft.com/office/drawing/2014/main" id="{D717B7D5-78A6-E4D6-82FB-8FA77AD96E92}"/>
              </a:ext>
            </a:extLst>
          </p:cNvPr>
          <p:cNvPicPr>
            <a:picLocks noChangeAspect="1"/>
          </p:cNvPicPr>
          <p:nvPr/>
        </p:nvPicPr>
        <p:blipFill>
          <a:blip r:embed="rId4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4"/>
              </a:ext>
            </a:extLst>
          </a:blip>
          <a:stretch>
            <a:fillRect/>
          </a:stretch>
        </p:blipFill>
        <p:spPr>
          <a:xfrm>
            <a:off x="6122989" y="396172"/>
            <a:ext cx="342000" cy="342000"/>
          </a:xfrm>
          <a:prstGeom prst="rect">
            <a:avLst/>
          </a:prstGeom>
        </p:spPr>
      </p:pic>
      <p:pic>
        <p:nvPicPr>
          <p:cNvPr id="424" name="גרפיקה 423" descr="חולצה רשמית עם מילוי מלא">
            <a:extLst>
              <a:ext uri="{FF2B5EF4-FFF2-40B4-BE49-F238E27FC236}">
                <a16:creationId xmlns:a16="http://schemas.microsoft.com/office/drawing/2014/main" id="{C6EAE383-54C9-202F-623E-867344A589A0}"/>
              </a:ext>
            </a:extLst>
          </p:cNvPr>
          <p:cNvPicPr>
            <a:picLocks noChangeAspect="1"/>
          </p:cNvPicPr>
          <p:nvPr/>
        </p:nvPicPr>
        <p:blipFill>
          <a:blip r:embed="rId4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6"/>
              </a:ext>
            </a:extLst>
          </a:blip>
          <a:stretch>
            <a:fillRect/>
          </a:stretch>
        </p:blipFill>
        <p:spPr>
          <a:xfrm>
            <a:off x="11501843" y="4795344"/>
            <a:ext cx="342000" cy="342000"/>
          </a:xfrm>
          <a:prstGeom prst="rect">
            <a:avLst/>
          </a:prstGeom>
        </p:spPr>
      </p:pic>
      <p:pic>
        <p:nvPicPr>
          <p:cNvPr id="426" name="גרפיקה 425" descr="חולצה רשמית קו מיתאר">
            <a:extLst>
              <a:ext uri="{FF2B5EF4-FFF2-40B4-BE49-F238E27FC236}">
                <a16:creationId xmlns:a16="http://schemas.microsoft.com/office/drawing/2014/main" id="{4A160C1D-038B-496F-D40A-CF1C610070EB}"/>
              </a:ext>
            </a:extLst>
          </p:cNvPr>
          <p:cNvPicPr>
            <a:picLocks noChangeAspect="1"/>
          </p:cNvPicPr>
          <p:nvPr/>
        </p:nvPicPr>
        <p:blipFill>
          <a:blip r:embed="rId4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8"/>
              </a:ext>
            </a:extLst>
          </a:blip>
          <a:stretch>
            <a:fillRect/>
          </a:stretch>
        </p:blipFill>
        <p:spPr>
          <a:xfrm>
            <a:off x="11812737" y="4795344"/>
            <a:ext cx="342000" cy="342000"/>
          </a:xfrm>
          <a:prstGeom prst="rect">
            <a:avLst/>
          </a:prstGeom>
        </p:spPr>
      </p:pic>
      <p:pic>
        <p:nvPicPr>
          <p:cNvPr id="428" name="גרפיקה 427" descr="תיק גב עם מילוי מלא">
            <a:extLst>
              <a:ext uri="{FF2B5EF4-FFF2-40B4-BE49-F238E27FC236}">
                <a16:creationId xmlns:a16="http://schemas.microsoft.com/office/drawing/2014/main" id="{608793AA-66A6-EFCA-1779-E0419CB46FDB}"/>
              </a:ext>
            </a:extLst>
          </p:cNvPr>
          <p:cNvPicPr>
            <a:picLocks noChangeAspect="1"/>
          </p:cNvPicPr>
          <p:nvPr/>
        </p:nvPicPr>
        <p:blipFill>
          <a:blip r:embed="rId4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0"/>
              </a:ext>
            </a:extLst>
          </a:blip>
          <a:stretch>
            <a:fillRect/>
          </a:stretch>
        </p:blipFill>
        <p:spPr>
          <a:xfrm>
            <a:off x="10776311" y="4805883"/>
            <a:ext cx="342000" cy="342000"/>
          </a:xfrm>
          <a:prstGeom prst="rect">
            <a:avLst/>
          </a:prstGeom>
        </p:spPr>
      </p:pic>
      <p:pic>
        <p:nvPicPr>
          <p:cNvPr id="430" name="גרפיקה 429" descr="תיק גב קו מיתאר">
            <a:extLst>
              <a:ext uri="{FF2B5EF4-FFF2-40B4-BE49-F238E27FC236}">
                <a16:creationId xmlns:a16="http://schemas.microsoft.com/office/drawing/2014/main" id="{F40E8B06-8468-CB74-C4B3-9D4F6538E586}"/>
              </a:ext>
            </a:extLst>
          </p:cNvPr>
          <p:cNvPicPr>
            <a:picLocks noChangeAspect="1"/>
          </p:cNvPicPr>
          <p:nvPr/>
        </p:nvPicPr>
        <p:blipFill>
          <a:blip r:embed="rId4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2"/>
              </a:ext>
            </a:extLst>
          </a:blip>
          <a:stretch>
            <a:fillRect/>
          </a:stretch>
        </p:blipFill>
        <p:spPr>
          <a:xfrm>
            <a:off x="11085199" y="4787557"/>
            <a:ext cx="342000" cy="342000"/>
          </a:xfrm>
          <a:prstGeom prst="rect">
            <a:avLst/>
          </a:prstGeom>
        </p:spPr>
      </p:pic>
      <p:pic>
        <p:nvPicPr>
          <p:cNvPr id="432" name="גרפיקה 431" descr="דיפלומה מגולגלת עם מילוי מלא">
            <a:extLst>
              <a:ext uri="{FF2B5EF4-FFF2-40B4-BE49-F238E27FC236}">
                <a16:creationId xmlns:a16="http://schemas.microsoft.com/office/drawing/2014/main" id="{9D22F709-5FD1-3D99-00C2-084A0531EF93}"/>
              </a:ext>
            </a:extLst>
          </p:cNvPr>
          <p:cNvPicPr>
            <a:picLocks noChangeAspect="1"/>
          </p:cNvPicPr>
          <p:nvPr/>
        </p:nvPicPr>
        <p:blipFill>
          <a:blip r:embed="rId4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4"/>
              </a:ext>
            </a:extLst>
          </a:blip>
          <a:stretch>
            <a:fillRect/>
          </a:stretch>
        </p:blipFill>
        <p:spPr>
          <a:xfrm>
            <a:off x="3276140" y="4076515"/>
            <a:ext cx="342000" cy="342000"/>
          </a:xfrm>
          <a:prstGeom prst="rect">
            <a:avLst/>
          </a:prstGeom>
        </p:spPr>
      </p:pic>
      <p:pic>
        <p:nvPicPr>
          <p:cNvPr id="434" name="גרפיקה 433" descr="דיפלומה מגולגלת קו מיתאר">
            <a:extLst>
              <a:ext uri="{FF2B5EF4-FFF2-40B4-BE49-F238E27FC236}">
                <a16:creationId xmlns:a16="http://schemas.microsoft.com/office/drawing/2014/main" id="{34F7D7E7-252E-55C6-A49B-8C6A66DD790A}"/>
              </a:ext>
            </a:extLst>
          </p:cNvPr>
          <p:cNvPicPr>
            <a:picLocks noChangeAspect="1"/>
          </p:cNvPicPr>
          <p:nvPr/>
        </p:nvPicPr>
        <p:blipFill>
          <a:blip r:embed="rId4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6"/>
              </a:ext>
            </a:extLst>
          </a:blip>
          <a:stretch>
            <a:fillRect/>
          </a:stretch>
        </p:blipFill>
        <p:spPr>
          <a:xfrm>
            <a:off x="2910650" y="4095676"/>
            <a:ext cx="342000" cy="342000"/>
          </a:xfrm>
          <a:prstGeom prst="rect">
            <a:avLst/>
          </a:prstGeom>
        </p:spPr>
      </p:pic>
      <p:pic>
        <p:nvPicPr>
          <p:cNvPr id="436" name="גרפיקה 435" descr="מצוין עם מילוי מלא">
            <a:extLst>
              <a:ext uri="{FF2B5EF4-FFF2-40B4-BE49-F238E27FC236}">
                <a16:creationId xmlns:a16="http://schemas.microsoft.com/office/drawing/2014/main" id="{03E07DFE-2B1D-463D-34C2-49B2595671BC}"/>
              </a:ext>
            </a:extLst>
          </p:cNvPr>
          <p:cNvPicPr>
            <a:picLocks noChangeAspect="1"/>
          </p:cNvPicPr>
          <p:nvPr/>
        </p:nvPicPr>
        <p:blipFill>
          <a:blip r:embed="rId4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8"/>
              </a:ext>
            </a:extLst>
          </a:blip>
          <a:stretch>
            <a:fillRect/>
          </a:stretch>
        </p:blipFill>
        <p:spPr>
          <a:xfrm>
            <a:off x="1441367" y="4729922"/>
            <a:ext cx="342000" cy="342000"/>
          </a:xfrm>
          <a:prstGeom prst="rect">
            <a:avLst/>
          </a:prstGeom>
        </p:spPr>
      </p:pic>
      <p:pic>
        <p:nvPicPr>
          <p:cNvPr id="438" name="גרפיקה 437" descr="מצוין קו מיתאר">
            <a:extLst>
              <a:ext uri="{FF2B5EF4-FFF2-40B4-BE49-F238E27FC236}">
                <a16:creationId xmlns:a16="http://schemas.microsoft.com/office/drawing/2014/main" id="{D6EBF846-6F12-1257-B62D-D903DCBB0C09}"/>
              </a:ext>
            </a:extLst>
          </p:cNvPr>
          <p:cNvPicPr>
            <a:picLocks noChangeAspect="1"/>
          </p:cNvPicPr>
          <p:nvPr/>
        </p:nvPicPr>
        <p:blipFill>
          <a:blip r:embed="rId4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0"/>
              </a:ext>
            </a:extLst>
          </a:blip>
          <a:stretch>
            <a:fillRect/>
          </a:stretch>
        </p:blipFill>
        <p:spPr>
          <a:xfrm>
            <a:off x="1432977" y="5138834"/>
            <a:ext cx="342000" cy="342000"/>
          </a:xfrm>
          <a:prstGeom prst="rect">
            <a:avLst/>
          </a:prstGeom>
        </p:spPr>
      </p:pic>
      <p:pic>
        <p:nvPicPr>
          <p:cNvPr id="440" name="גרפיקה 439" descr="יעד עם מילוי מלא">
            <a:extLst>
              <a:ext uri="{FF2B5EF4-FFF2-40B4-BE49-F238E27FC236}">
                <a16:creationId xmlns:a16="http://schemas.microsoft.com/office/drawing/2014/main" id="{C2C2DB43-5AC2-24A4-31B3-CB146844B013}"/>
              </a:ext>
            </a:extLst>
          </p:cNvPr>
          <p:cNvPicPr>
            <a:picLocks noChangeAspect="1"/>
          </p:cNvPicPr>
          <p:nvPr/>
        </p:nvPicPr>
        <p:blipFill>
          <a:blip r:embed="rId4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2"/>
              </a:ext>
            </a:extLst>
          </a:blip>
          <a:stretch>
            <a:fillRect/>
          </a:stretch>
        </p:blipFill>
        <p:spPr>
          <a:xfrm>
            <a:off x="3614403" y="24729"/>
            <a:ext cx="342000" cy="342000"/>
          </a:xfrm>
          <a:prstGeom prst="rect">
            <a:avLst/>
          </a:prstGeom>
        </p:spPr>
      </p:pic>
      <p:pic>
        <p:nvPicPr>
          <p:cNvPr id="442" name="גרפיקה 441" descr="יעד קו מיתאר">
            <a:extLst>
              <a:ext uri="{FF2B5EF4-FFF2-40B4-BE49-F238E27FC236}">
                <a16:creationId xmlns:a16="http://schemas.microsoft.com/office/drawing/2014/main" id="{ABA81F1E-3805-B8C0-876F-EA51F379798A}"/>
              </a:ext>
            </a:extLst>
          </p:cNvPr>
          <p:cNvPicPr>
            <a:picLocks noChangeAspect="1"/>
          </p:cNvPicPr>
          <p:nvPr/>
        </p:nvPicPr>
        <p:blipFill>
          <a:blip r:embed="rId4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4"/>
              </a:ext>
            </a:extLst>
          </a:blip>
          <a:stretch>
            <a:fillRect/>
          </a:stretch>
        </p:blipFill>
        <p:spPr>
          <a:xfrm>
            <a:off x="3588528" y="401805"/>
            <a:ext cx="342000" cy="342000"/>
          </a:xfrm>
          <a:prstGeom prst="rect">
            <a:avLst/>
          </a:prstGeom>
        </p:spPr>
      </p:pic>
      <p:pic>
        <p:nvPicPr>
          <p:cNvPr id="444" name="גרפיקה 443" descr="כובע בייסבול עם מילוי מלא">
            <a:extLst>
              <a:ext uri="{FF2B5EF4-FFF2-40B4-BE49-F238E27FC236}">
                <a16:creationId xmlns:a16="http://schemas.microsoft.com/office/drawing/2014/main" id="{BDC26A47-517F-7819-D200-535396087366}"/>
              </a:ext>
            </a:extLst>
          </p:cNvPr>
          <p:cNvPicPr>
            <a:picLocks noChangeAspect="1"/>
          </p:cNvPicPr>
          <p:nvPr/>
        </p:nvPicPr>
        <p:blipFill>
          <a:blip r:embed="rId4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6"/>
              </a:ext>
            </a:extLst>
          </a:blip>
          <a:stretch>
            <a:fillRect/>
          </a:stretch>
        </p:blipFill>
        <p:spPr>
          <a:xfrm>
            <a:off x="11530182" y="5126096"/>
            <a:ext cx="342000" cy="342000"/>
          </a:xfrm>
          <a:prstGeom prst="rect">
            <a:avLst/>
          </a:prstGeom>
        </p:spPr>
      </p:pic>
      <p:pic>
        <p:nvPicPr>
          <p:cNvPr id="446" name="גרפיקה 445" descr="כובע בייסבול קו מיתאר">
            <a:extLst>
              <a:ext uri="{FF2B5EF4-FFF2-40B4-BE49-F238E27FC236}">
                <a16:creationId xmlns:a16="http://schemas.microsoft.com/office/drawing/2014/main" id="{10159625-D722-5E96-39F1-15C6B3DE36BE}"/>
              </a:ext>
            </a:extLst>
          </p:cNvPr>
          <p:cNvPicPr>
            <a:picLocks noChangeAspect="1"/>
          </p:cNvPicPr>
          <p:nvPr/>
        </p:nvPicPr>
        <p:blipFill>
          <a:blip r:embed="rId4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8"/>
              </a:ext>
            </a:extLst>
          </a:blip>
          <a:stretch>
            <a:fillRect/>
          </a:stretch>
        </p:blipFill>
        <p:spPr>
          <a:xfrm>
            <a:off x="11865857" y="5136053"/>
            <a:ext cx="342000" cy="342000"/>
          </a:xfrm>
          <a:prstGeom prst="rect">
            <a:avLst/>
          </a:prstGeom>
        </p:spPr>
      </p:pic>
      <p:pic>
        <p:nvPicPr>
          <p:cNvPr id="448" name="גרפיקה 447" descr="קולב עם מילוי מלא">
            <a:extLst>
              <a:ext uri="{FF2B5EF4-FFF2-40B4-BE49-F238E27FC236}">
                <a16:creationId xmlns:a16="http://schemas.microsoft.com/office/drawing/2014/main" id="{AB3908EE-5D27-37B5-0505-9226C4C831CE}"/>
              </a:ext>
            </a:extLst>
          </p:cNvPr>
          <p:cNvPicPr>
            <a:picLocks noChangeAspect="1"/>
          </p:cNvPicPr>
          <p:nvPr/>
        </p:nvPicPr>
        <p:blipFill>
          <a:blip r:embed="rId4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0"/>
              </a:ext>
            </a:extLst>
          </a:blip>
          <a:stretch>
            <a:fillRect/>
          </a:stretch>
        </p:blipFill>
        <p:spPr>
          <a:xfrm>
            <a:off x="11538887" y="5478053"/>
            <a:ext cx="342000" cy="342000"/>
          </a:xfrm>
          <a:prstGeom prst="rect">
            <a:avLst/>
          </a:prstGeom>
        </p:spPr>
      </p:pic>
      <p:pic>
        <p:nvPicPr>
          <p:cNvPr id="450" name="גרפיקה 449" descr="קולב קו מיתאר">
            <a:extLst>
              <a:ext uri="{FF2B5EF4-FFF2-40B4-BE49-F238E27FC236}">
                <a16:creationId xmlns:a16="http://schemas.microsoft.com/office/drawing/2014/main" id="{04868C2D-C1AE-F14E-3A5D-83EFCB4A2774}"/>
              </a:ext>
            </a:extLst>
          </p:cNvPr>
          <p:cNvPicPr>
            <a:picLocks noChangeAspect="1"/>
          </p:cNvPicPr>
          <p:nvPr/>
        </p:nvPicPr>
        <p:blipFill>
          <a:blip r:embed="rId4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2"/>
              </a:ext>
            </a:extLst>
          </a:blip>
          <a:stretch>
            <a:fillRect/>
          </a:stretch>
        </p:blipFill>
        <p:spPr>
          <a:xfrm>
            <a:off x="11843430" y="5462087"/>
            <a:ext cx="342000" cy="342000"/>
          </a:xfrm>
          <a:prstGeom prst="rect">
            <a:avLst/>
          </a:prstGeom>
        </p:spPr>
      </p:pic>
      <p:pic>
        <p:nvPicPr>
          <p:cNvPr id="452" name="גרפיקה 451" descr="חולצה עם מילוי מלא">
            <a:extLst>
              <a:ext uri="{FF2B5EF4-FFF2-40B4-BE49-F238E27FC236}">
                <a16:creationId xmlns:a16="http://schemas.microsoft.com/office/drawing/2014/main" id="{7794A860-C057-8E43-CE65-7D09124184B2}"/>
              </a:ext>
            </a:extLst>
          </p:cNvPr>
          <p:cNvPicPr>
            <a:picLocks noChangeAspect="1"/>
          </p:cNvPicPr>
          <p:nvPr/>
        </p:nvPicPr>
        <p:blipFill>
          <a:blip r:embed="rId4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4"/>
              </a:ext>
            </a:extLst>
          </a:blip>
          <a:stretch>
            <a:fillRect/>
          </a:stretch>
        </p:blipFill>
        <p:spPr>
          <a:xfrm>
            <a:off x="10795894" y="5129557"/>
            <a:ext cx="342000" cy="342000"/>
          </a:xfrm>
          <a:prstGeom prst="rect">
            <a:avLst/>
          </a:prstGeom>
        </p:spPr>
      </p:pic>
      <p:pic>
        <p:nvPicPr>
          <p:cNvPr id="454" name="גרפיקה 453" descr="חולצה קו מיתאר">
            <a:extLst>
              <a:ext uri="{FF2B5EF4-FFF2-40B4-BE49-F238E27FC236}">
                <a16:creationId xmlns:a16="http://schemas.microsoft.com/office/drawing/2014/main" id="{6E0ECCEA-968C-84EB-47DD-D0120A959759}"/>
              </a:ext>
            </a:extLst>
          </p:cNvPr>
          <p:cNvPicPr>
            <a:picLocks noChangeAspect="1"/>
          </p:cNvPicPr>
          <p:nvPr/>
        </p:nvPicPr>
        <p:blipFill>
          <a:blip r:embed="rId4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6"/>
              </a:ext>
            </a:extLst>
          </a:blip>
          <a:stretch>
            <a:fillRect/>
          </a:stretch>
        </p:blipFill>
        <p:spPr>
          <a:xfrm>
            <a:off x="11181432" y="5172688"/>
            <a:ext cx="342000" cy="342000"/>
          </a:xfrm>
          <a:prstGeom prst="rect">
            <a:avLst/>
          </a:prstGeom>
        </p:spPr>
      </p:pic>
      <p:pic>
        <p:nvPicPr>
          <p:cNvPr id="456" name="גרפיקה 455" descr="נעל עם מילוי מלא">
            <a:extLst>
              <a:ext uri="{FF2B5EF4-FFF2-40B4-BE49-F238E27FC236}">
                <a16:creationId xmlns:a16="http://schemas.microsoft.com/office/drawing/2014/main" id="{93503CBF-5240-D2C9-A777-7A7665196E62}"/>
              </a:ext>
            </a:extLst>
          </p:cNvPr>
          <p:cNvPicPr>
            <a:picLocks noChangeAspect="1"/>
          </p:cNvPicPr>
          <p:nvPr/>
        </p:nvPicPr>
        <p:blipFill>
          <a:blip r:embed="rId4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8"/>
              </a:ext>
            </a:extLst>
          </a:blip>
          <a:stretch>
            <a:fillRect/>
          </a:stretch>
        </p:blipFill>
        <p:spPr>
          <a:xfrm>
            <a:off x="10811916" y="5515900"/>
            <a:ext cx="342000" cy="342000"/>
          </a:xfrm>
          <a:prstGeom prst="rect">
            <a:avLst/>
          </a:prstGeom>
        </p:spPr>
      </p:pic>
      <p:pic>
        <p:nvPicPr>
          <p:cNvPr id="458" name="גרפיקה 457" descr="נעל קו מיתאר">
            <a:extLst>
              <a:ext uri="{FF2B5EF4-FFF2-40B4-BE49-F238E27FC236}">
                <a16:creationId xmlns:a16="http://schemas.microsoft.com/office/drawing/2014/main" id="{9D78F43E-2C42-9298-23DF-6CB1823B0FE2}"/>
              </a:ext>
            </a:extLst>
          </p:cNvPr>
          <p:cNvPicPr>
            <a:picLocks noChangeAspect="1"/>
          </p:cNvPicPr>
          <p:nvPr/>
        </p:nvPicPr>
        <p:blipFill>
          <a:blip r:embed="rId4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0"/>
              </a:ext>
            </a:extLst>
          </a:blip>
          <a:stretch>
            <a:fillRect/>
          </a:stretch>
        </p:blipFill>
        <p:spPr>
          <a:xfrm>
            <a:off x="11120768" y="5551761"/>
            <a:ext cx="342000" cy="342000"/>
          </a:xfrm>
          <a:prstGeom prst="rect">
            <a:avLst/>
          </a:prstGeom>
        </p:spPr>
      </p:pic>
      <p:pic>
        <p:nvPicPr>
          <p:cNvPr id="460" name="גרפיקה 459" descr="חליפה עם מילוי מלא">
            <a:extLst>
              <a:ext uri="{FF2B5EF4-FFF2-40B4-BE49-F238E27FC236}">
                <a16:creationId xmlns:a16="http://schemas.microsoft.com/office/drawing/2014/main" id="{9640B19B-244F-BADE-1497-CA23FF8D19B4}"/>
              </a:ext>
            </a:extLst>
          </p:cNvPr>
          <p:cNvPicPr>
            <a:picLocks noChangeAspect="1"/>
          </p:cNvPicPr>
          <p:nvPr/>
        </p:nvPicPr>
        <p:blipFill>
          <a:blip r:embed="rId4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2"/>
              </a:ext>
            </a:extLst>
          </a:blip>
          <a:stretch>
            <a:fillRect/>
          </a:stretch>
        </p:blipFill>
        <p:spPr>
          <a:xfrm>
            <a:off x="10056061" y="5120087"/>
            <a:ext cx="342000" cy="342000"/>
          </a:xfrm>
          <a:prstGeom prst="rect">
            <a:avLst/>
          </a:prstGeom>
        </p:spPr>
      </p:pic>
      <p:pic>
        <p:nvPicPr>
          <p:cNvPr id="462" name="גרפיקה 461" descr="חליפה קו מיתאר">
            <a:extLst>
              <a:ext uri="{FF2B5EF4-FFF2-40B4-BE49-F238E27FC236}">
                <a16:creationId xmlns:a16="http://schemas.microsoft.com/office/drawing/2014/main" id="{A2B19CD6-7038-44D3-1F6A-6E2EAD5DCFD1}"/>
              </a:ext>
            </a:extLst>
          </p:cNvPr>
          <p:cNvPicPr>
            <a:picLocks noChangeAspect="1"/>
          </p:cNvPicPr>
          <p:nvPr/>
        </p:nvPicPr>
        <p:blipFill>
          <a:blip r:embed="rId4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4"/>
              </a:ext>
            </a:extLst>
          </a:blip>
          <a:stretch>
            <a:fillRect/>
          </a:stretch>
        </p:blipFill>
        <p:spPr>
          <a:xfrm>
            <a:off x="10029253" y="4778087"/>
            <a:ext cx="342000" cy="342000"/>
          </a:xfrm>
          <a:prstGeom prst="rect">
            <a:avLst/>
          </a:prstGeom>
        </p:spPr>
      </p:pic>
      <p:pic>
        <p:nvPicPr>
          <p:cNvPr id="464" name="גרפיקה 463" descr="בגד ים עם מילוי מלא">
            <a:extLst>
              <a:ext uri="{FF2B5EF4-FFF2-40B4-BE49-F238E27FC236}">
                <a16:creationId xmlns:a16="http://schemas.microsoft.com/office/drawing/2014/main" id="{760C61AF-DB1B-C38C-7242-693017A0CB86}"/>
              </a:ext>
            </a:extLst>
          </p:cNvPr>
          <p:cNvPicPr>
            <a:picLocks noChangeAspect="1"/>
          </p:cNvPicPr>
          <p:nvPr/>
        </p:nvPicPr>
        <p:blipFill>
          <a:blip r:embed="rId4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6"/>
              </a:ext>
            </a:extLst>
          </a:blip>
          <a:stretch>
            <a:fillRect/>
          </a:stretch>
        </p:blipFill>
        <p:spPr>
          <a:xfrm>
            <a:off x="10446167" y="5130599"/>
            <a:ext cx="342000" cy="342000"/>
          </a:xfrm>
          <a:prstGeom prst="rect">
            <a:avLst/>
          </a:prstGeom>
        </p:spPr>
      </p:pic>
      <p:pic>
        <p:nvPicPr>
          <p:cNvPr id="466" name="גרפיקה 465" descr="בגד ים קו מיתאר">
            <a:extLst>
              <a:ext uri="{FF2B5EF4-FFF2-40B4-BE49-F238E27FC236}">
                <a16:creationId xmlns:a16="http://schemas.microsoft.com/office/drawing/2014/main" id="{EEF44B61-089F-DC8B-5FE4-E01DD8AA417E}"/>
              </a:ext>
            </a:extLst>
          </p:cNvPr>
          <p:cNvPicPr>
            <a:picLocks noChangeAspect="1"/>
          </p:cNvPicPr>
          <p:nvPr/>
        </p:nvPicPr>
        <p:blipFill>
          <a:blip r:embed="rId4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8"/>
              </a:ext>
            </a:extLst>
          </a:blip>
          <a:stretch>
            <a:fillRect/>
          </a:stretch>
        </p:blipFill>
        <p:spPr>
          <a:xfrm>
            <a:off x="10438063" y="4805883"/>
            <a:ext cx="342000" cy="342000"/>
          </a:xfrm>
          <a:prstGeom prst="rect">
            <a:avLst/>
          </a:prstGeom>
        </p:spPr>
      </p:pic>
      <p:pic>
        <p:nvPicPr>
          <p:cNvPr id="468" name="גרפיקה 467" descr="‫מגבעת צילינדר עם מילוי מלא">
            <a:extLst>
              <a:ext uri="{FF2B5EF4-FFF2-40B4-BE49-F238E27FC236}">
                <a16:creationId xmlns:a16="http://schemas.microsoft.com/office/drawing/2014/main" id="{F40140EB-CE71-3027-4359-C8AC779EB92E}"/>
              </a:ext>
            </a:extLst>
          </p:cNvPr>
          <p:cNvPicPr>
            <a:picLocks noChangeAspect="1"/>
          </p:cNvPicPr>
          <p:nvPr/>
        </p:nvPicPr>
        <p:blipFill>
          <a:blip r:embed="rId4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0"/>
              </a:ext>
            </a:extLst>
          </a:blip>
          <a:stretch>
            <a:fillRect/>
          </a:stretch>
        </p:blipFill>
        <p:spPr>
          <a:xfrm>
            <a:off x="10023535" y="5457697"/>
            <a:ext cx="342000" cy="342000"/>
          </a:xfrm>
          <a:prstGeom prst="rect">
            <a:avLst/>
          </a:prstGeom>
        </p:spPr>
      </p:pic>
      <p:pic>
        <p:nvPicPr>
          <p:cNvPr id="470" name="גרפיקה 469" descr="‫מגבעת צילינדר קו מיתאר">
            <a:extLst>
              <a:ext uri="{FF2B5EF4-FFF2-40B4-BE49-F238E27FC236}">
                <a16:creationId xmlns:a16="http://schemas.microsoft.com/office/drawing/2014/main" id="{54FC9AD6-A048-9205-AF88-7012BEFDD5FC}"/>
              </a:ext>
            </a:extLst>
          </p:cNvPr>
          <p:cNvPicPr>
            <a:picLocks noChangeAspect="1"/>
          </p:cNvPicPr>
          <p:nvPr/>
        </p:nvPicPr>
        <p:blipFill>
          <a:blip r:embed="rId4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2"/>
              </a:ext>
            </a:extLst>
          </a:blip>
          <a:stretch>
            <a:fillRect/>
          </a:stretch>
        </p:blipFill>
        <p:spPr>
          <a:xfrm>
            <a:off x="10420675" y="5510252"/>
            <a:ext cx="342000" cy="342000"/>
          </a:xfrm>
          <a:prstGeom prst="rect">
            <a:avLst/>
          </a:prstGeom>
        </p:spPr>
      </p:pic>
      <p:pic>
        <p:nvPicPr>
          <p:cNvPr id="472" name="גרפיקה 471" descr="תפוח עם מילוי מלא">
            <a:extLst>
              <a:ext uri="{FF2B5EF4-FFF2-40B4-BE49-F238E27FC236}">
                <a16:creationId xmlns:a16="http://schemas.microsoft.com/office/drawing/2014/main" id="{B6114FDB-0CCD-5EE0-E03C-77A97F06C5A9}"/>
              </a:ext>
            </a:extLst>
          </p:cNvPr>
          <p:cNvPicPr>
            <a:picLocks noChangeAspect="1"/>
          </p:cNvPicPr>
          <p:nvPr/>
        </p:nvPicPr>
        <p:blipFill>
          <a:blip r:embed="rId4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4"/>
              </a:ext>
            </a:extLst>
          </a:blip>
          <a:stretch>
            <a:fillRect/>
          </a:stretch>
        </p:blipFill>
        <p:spPr>
          <a:xfrm>
            <a:off x="348240" y="5465982"/>
            <a:ext cx="342000" cy="342000"/>
          </a:xfrm>
          <a:prstGeom prst="rect">
            <a:avLst/>
          </a:prstGeom>
        </p:spPr>
      </p:pic>
      <p:pic>
        <p:nvPicPr>
          <p:cNvPr id="474" name="גרפיקה 473" descr="תפוח קו מיתאר">
            <a:extLst>
              <a:ext uri="{FF2B5EF4-FFF2-40B4-BE49-F238E27FC236}">
                <a16:creationId xmlns:a16="http://schemas.microsoft.com/office/drawing/2014/main" id="{D8EFE7AC-1DD7-3C4B-987A-300A0EBF3C69}"/>
              </a:ext>
            </a:extLst>
          </p:cNvPr>
          <p:cNvPicPr>
            <a:picLocks noChangeAspect="1"/>
          </p:cNvPicPr>
          <p:nvPr/>
        </p:nvPicPr>
        <p:blipFill>
          <a:blip r:embed="rId4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6"/>
              </a:ext>
            </a:extLst>
          </a:blip>
          <a:stretch>
            <a:fillRect/>
          </a:stretch>
        </p:blipFill>
        <p:spPr>
          <a:xfrm>
            <a:off x="36643" y="5490817"/>
            <a:ext cx="342000" cy="342000"/>
          </a:xfrm>
          <a:prstGeom prst="rect">
            <a:avLst/>
          </a:prstGeom>
        </p:spPr>
      </p:pic>
      <p:pic>
        <p:nvPicPr>
          <p:cNvPr id="476" name="גרפיקה 475" descr="פאזל עם מילוי מלא">
            <a:extLst>
              <a:ext uri="{FF2B5EF4-FFF2-40B4-BE49-F238E27FC236}">
                <a16:creationId xmlns:a16="http://schemas.microsoft.com/office/drawing/2014/main" id="{72FC5D9E-9C03-C405-B42D-D8359701C300}"/>
              </a:ext>
            </a:extLst>
          </p:cNvPr>
          <p:cNvPicPr>
            <a:picLocks noChangeAspect="1"/>
          </p:cNvPicPr>
          <p:nvPr/>
        </p:nvPicPr>
        <p:blipFill>
          <a:blip r:embed="rId4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8"/>
              </a:ext>
            </a:extLst>
          </a:blip>
          <a:stretch>
            <a:fillRect/>
          </a:stretch>
        </p:blipFill>
        <p:spPr>
          <a:xfrm>
            <a:off x="1085319" y="5552457"/>
            <a:ext cx="342000" cy="342000"/>
          </a:xfrm>
          <a:prstGeom prst="rect">
            <a:avLst/>
          </a:prstGeom>
        </p:spPr>
      </p:pic>
      <p:pic>
        <p:nvPicPr>
          <p:cNvPr id="478" name="גרפיקה 477" descr="פאזל קו מיתאר">
            <a:extLst>
              <a:ext uri="{FF2B5EF4-FFF2-40B4-BE49-F238E27FC236}">
                <a16:creationId xmlns:a16="http://schemas.microsoft.com/office/drawing/2014/main" id="{7FD4D4DE-02D3-0520-0725-A766E0F9FA51}"/>
              </a:ext>
            </a:extLst>
          </p:cNvPr>
          <p:cNvPicPr>
            <a:picLocks noChangeAspect="1"/>
          </p:cNvPicPr>
          <p:nvPr/>
        </p:nvPicPr>
        <p:blipFill>
          <a:blip r:embed="rId4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0"/>
              </a:ext>
            </a:extLst>
          </a:blip>
          <a:stretch>
            <a:fillRect/>
          </a:stretch>
        </p:blipFill>
        <p:spPr>
          <a:xfrm>
            <a:off x="693831" y="5537793"/>
            <a:ext cx="342000" cy="342000"/>
          </a:xfrm>
          <a:prstGeom prst="rect">
            <a:avLst/>
          </a:prstGeom>
        </p:spPr>
      </p:pic>
      <p:pic>
        <p:nvPicPr>
          <p:cNvPr id="480" name="גרפיקה 479" descr="אש עם מילוי מלא">
            <a:extLst>
              <a:ext uri="{FF2B5EF4-FFF2-40B4-BE49-F238E27FC236}">
                <a16:creationId xmlns:a16="http://schemas.microsoft.com/office/drawing/2014/main" id="{E864222B-8124-DB22-8D6D-5B6C9F09C02F}"/>
              </a:ext>
            </a:extLst>
          </p:cNvPr>
          <p:cNvPicPr>
            <a:picLocks noChangeAspect="1"/>
          </p:cNvPicPr>
          <p:nvPr/>
        </p:nvPicPr>
        <p:blipFill>
          <a:blip r:embed="rId4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2"/>
              </a:ext>
            </a:extLst>
          </a:blip>
          <a:stretch>
            <a:fillRect/>
          </a:stretch>
        </p:blipFill>
        <p:spPr>
          <a:xfrm>
            <a:off x="1765089" y="5512525"/>
            <a:ext cx="342000" cy="342000"/>
          </a:xfrm>
          <a:prstGeom prst="rect">
            <a:avLst/>
          </a:prstGeom>
        </p:spPr>
      </p:pic>
      <p:pic>
        <p:nvPicPr>
          <p:cNvPr id="482" name="גרפיקה 481" descr="אש קו מיתאר">
            <a:extLst>
              <a:ext uri="{FF2B5EF4-FFF2-40B4-BE49-F238E27FC236}">
                <a16:creationId xmlns:a16="http://schemas.microsoft.com/office/drawing/2014/main" id="{D3C78AC4-F5D3-A580-D081-8A5E782D71A7}"/>
              </a:ext>
            </a:extLst>
          </p:cNvPr>
          <p:cNvPicPr>
            <a:picLocks noChangeAspect="1"/>
          </p:cNvPicPr>
          <p:nvPr/>
        </p:nvPicPr>
        <p:blipFill>
          <a:blip r:embed="rId4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4"/>
              </a:ext>
            </a:extLst>
          </a:blip>
          <a:stretch>
            <a:fillRect/>
          </a:stretch>
        </p:blipFill>
        <p:spPr>
          <a:xfrm>
            <a:off x="1368198" y="5521125"/>
            <a:ext cx="342000" cy="342000"/>
          </a:xfrm>
          <a:prstGeom prst="rect">
            <a:avLst/>
          </a:prstGeom>
        </p:spPr>
      </p:pic>
      <p:pic>
        <p:nvPicPr>
          <p:cNvPr id="484" name="גרפיקה 483" descr="כרטיס אשראי עם מילוי מלא">
            <a:extLst>
              <a:ext uri="{FF2B5EF4-FFF2-40B4-BE49-F238E27FC236}">
                <a16:creationId xmlns:a16="http://schemas.microsoft.com/office/drawing/2014/main" id="{D2CA5405-522B-42ED-60FC-437868427443}"/>
              </a:ext>
            </a:extLst>
          </p:cNvPr>
          <p:cNvPicPr>
            <a:picLocks noChangeAspect="1"/>
          </p:cNvPicPr>
          <p:nvPr/>
        </p:nvPicPr>
        <p:blipFill>
          <a:blip r:embed="rId4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6"/>
              </a:ext>
            </a:extLst>
          </a:blip>
          <a:stretch>
            <a:fillRect/>
          </a:stretch>
        </p:blipFill>
        <p:spPr>
          <a:xfrm>
            <a:off x="4659264" y="4062447"/>
            <a:ext cx="342000" cy="342000"/>
          </a:xfrm>
          <a:prstGeom prst="rect">
            <a:avLst/>
          </a:prstGeom>
        </p:spPr>
      </p:pic>
      <p:pic>
        <p:nvPicPr>
          <p:cNvPr id="486" name="גרפיקה 485" descr="כרטיס אשראי קו מיתאר">
            <a:extLst>
              <a:ext uri="{FF2B5EF4-FFF2-40B4-BE49-F238E27FC236}">
                <a16:creationId xmlns:a16="http://schemas.microsoft.com/office/drawing/2014/main" id="{08FA4300-E44A-0C2F-020A-9AC0021A9532}"/>
              </a:ext>
            </a:extLst>
          </p:cNvPr>
          <p:cNvPicPr>
            <a:picLocks noChangeAspect="1"/>
          </p:cNvPicPr>
          <p:nvPr/>
        </p:nvPicPr>
        <p:blipFill>
          <a:blip r:embed="rId4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8"/>
              </a:ext>
            </a:extLst>
          </a:blip>
          <a:stretch>
            <a:fillRect/>
          </a:stretch>
        </p:blipFill>
        <p:spPr>
          <a:xfrm>
            <a:off x="4315105" y="4055757"/>
            <a:ext cx="342000" cy="342000"/>
          </a:xfrm>
          <a:prstGeom prst="rect">
            <a:avLst/>
          </a:prstGeom>
        </p:spPr>
      </p:pic>
      <p:pic>
        <p:nvPicPr>
          <p:cNvPr id="488" name="גרפיקה 487" descr="תווית עם מילוי מלא">
            <a:extLst>
              <a:ext uri="{FF2B5EF4-FFF2-40B4-BE49-F238E27FC236}">
                <a16:creationId xmlns:a16="http://schemas.microsoft.com/office/drawing/2014/main" id="{30A8DF6A-CBD8-2A51-8A53-196ACF19F925}"/>
              </a:ext>
            </a:extLst>
          </p:cNvPr>
          <p:cNvPicPr>
            <a:picLocks noChangeAspect="1"/>
          </p:cNvPicPr>
          <p:nvPr/>
        </p:nvPicPr>
        <p:blipFill>
          <a:blip r:embed="rId4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0"/>
              </a:ext>
            </a:extLst>
          </a:blip>
          <a:stretch>
            <a:fillRect/>
          </a:stretch>
        </p:blipFill>
        <p:spPr>
          <a:xfrm>
            <a:off x="3956403" y="3729785"/>
            <a:ext cx="342000" cy="342000"/>
          </a:xfrm>
          <a:prstGeom prst="rect">
            <a:avLst/>
          </a:prstGeom>
        </p:spPr>
      </p:pic>
      <p:pic>
        <p:nvPicPr>
          <p:cNvPr id="490" name="גרפיקה 489" descr="תווית קו מיתאר">
            <a:extLst>
              <a:ext uri="{FF2B5EF4-FFF2-40B4-BE49-F238E27FC236}">
                <a16:creationId xmlns:a16="http://schemas.microsoft.com/office/drawing/2014/main" id="{732509C1-8155-8C56-5C2F-22B629ABFE5B}"/>
              </a:ext>
            </a:extLst>
          </p:cNvPr>
          <p:cNvPicPr>
            <a:picLocks noChangeAspect="1"/>
          </p:cNvPicPr>
          <p:nvPr/>
        </p:nvPicPr>
        <p:blipFill>
          <a:blip r:embed="rId4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2"/>
              </a:ext>
            </a:extLst>
          </a:blip>
          <a:stretch>
            <a:fillRect/>
          </a:stretch>
        </p:blipFill>
        <p:spPr>
          <a:xfrm>
            <a:off x="3670151" y="3712991"/>
            <a:ext cx="342000" cy="342000"/>
          </a:xfrm>
          <a:prstGeom prst="rect">
            <a:avLst/>
          </a:prstGeom>
        </p:spPr>
      </p:pic>
      <p:pic>
        <p:nvPicPr>
          <p:cNvPr id="492" name="גרפיקה 491" descr="סל קניות עם מילוי מלא">
            <a:extLst>
              <a:ext uri="{FF2B5EF4-FFF2-40B4-BE49-F238E27FC236}">
                <a16:creationId xmlns:a16="http://schemas.microsoft.com/office/drawing/2014/main" id="{99714724-AC27-6E92-8C92-9162F610BAE2}"/>
              </a:ext>
            </a:extLst>
          </p:cNvPr>
          <p:cNvPicPr>
            <a:picLocks noChangeAspect="1"/>
          </p:cNvPicPr>
          <p:nvPr/>
        </p:nvPicPr>
        <p:blipFill>
          <a:blip r:embed="rId4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4"/>
              </a:ext>
            </a:extLst>
          </a:blip>
          <a:stretch>
            <a:fillRect/>
          </a:stretch>
        </p:blipFill>
        <p:spPr>
          <a:xfrm>
            <a:off x="3210239" y="3705816"/>
            <a:ext cx="342000" cy="342000"/>
          </a:xfrm>
          <a:prstGeom prst="rect">
            <a:avLst/>
          </a:prstGeom>
        </p:spPr>
      </p:pic>
      <p:pic>
        <p:nvPicPr>
          <p:cNvPr id="494" name="גרפיקה 493" descr="סל קניות קו מיתאר">
            <a:extLst>
              <a:ext uri="{FF2B5EF4-FFF2-40B4-BE49-F238E27FC236}">
                <a16:creationId xmlns:a16="http://schemas.microsoft.com/office/drawing/2014/main" id="{76B19676-044D-82E6-9623-711B6C052C4C}"/>
              </a:ext>
            </a:extLst>
          </p:cNvPr>
          <p:cNvPicPr>
            <a:picLocks noChangeAspect="1"/>
          </p:cNvPicPr>
          <p:nvPr/>
        </p:nvPicPr>
        <p:blipFill>
          <a:blip r:embed="rId4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6"/>
              </a:ext>
            </a:extLst>
          </a:blip>
          <a:stretch>
            <a:fillRect/>
          </a:stretch>
        </p:blipFill>
        <p:spPr>
          <a:xfrm>
            <a:off x="2858107" y="3640766"/>
            <a:ext cx="342000" cy="342000"/>
          </a:xfrm>
          <a:prstGeom prst="rect">
            <a:avLst/>
          </a:prstGeom>
        </p:spPr>
      </p:pic>
      <p:pic>
        <p:nvPicPr>
          <p:cNvPr id="496" name="גרפיקה 495" descr="עגלת קניות עם מילוי מלא">
            <a:extLst>
              <a:ext uri="{FF2B5EF4-FFF2-40B4-BE49-F238E27FC236}">
                <a16:creationId xmlns:a16="http://schemas.microsoft.com/office/drawing/2014/main" id="{4170013D-AB28-642D-D7DE-4484956D6ABE}"/>
              </a:ext>
            </a:extLst>
          </p:cNvPr>
          <p:cNvPicPr>
            <a:picLocks noChangeAspect="1"/>
          </p:cNvPicPr>
          <p:nvPr/>
        </p:nvPicPr>
        <p:blipFill>
          <a:blip r:embed="rId4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8"/>
              </a:ext>
            </a:extLst>
          </a:blip>
          <a:stretch>
            <a:fillRect/>
          </a:stretch>
        </p:blipFill>
        <p:spPr>
          <a:xfrm>
            <a:off x="2511773" y="3690119"/>
            <a:ext cx="342000" cy="342000"/>
          </a:xfrm>
          <a:prstGeom prst="rect">
            <a:avLst/>
          </a:prstGeom>
        </p:spPr>
      </p:pic>
      <p:pic>
        <p:nvPicPr>
          <p:cNvPr id="498" name="גרפיקה 497" descr="עגלת קניות קו מיתאר">
            <a:extLst>
              <a:ext uri="{FF2B5EF4-FFF2-40B4-BE49-F238E27FC236}">
                <a16:creationId xmlns:a16="http://schemas.microsoft.com/office/drawing/2014/main" id="{F8C94F22-B926-9727-0018-92F65E315714}"/>
              </a:ext>
            </a:extLst>
          </p:cNvPr>
          <p:cNvPicPr>
            <a:picLocks noChangeAspect="1"/>
          </p:cNvPicPr>
          <p:nvPr/>
        </p:nvPicPr>
        <p:blipFill>
          <a:blip r:embed="rId4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0"/>
              </a:ext>
            </a:extLst>
          </a:blip>
          <a:stretch>
            <a:fillRect/>
          </a:stretch>
        </p:blipFill>
        <p:spPr>
          <a:xfrm>
            <a:off x="2181403" y="3708312"/>
            <a:ext cx="342000" cy="342000"/>
          </a:xfrm>
          <a:prstGeom prst="rect">
            <a:avLst/>
          </a:prstGeom>
        </p:spPr>
      </p:pic>
      <p:pic>
        <p:nvPicPr>
          <p:cNvPr id="500" name="גרפיקה 499" descr="תג עם מילוי מלא">
            <a:extLst>
              <a:ext uri="{FF2B5EF4-FFF2-40B4-BE49-F238E27FC236}">
                <a16:creationId xmlns:a16="http://schemas.microsoft.com/office/drawing/2014/main" id="{2F30BF85-537A-AAA9-65A6-4CAD2F497DD5}"/>
              </a:ext>
            </a:extLst>
          </p:cNvPr>
          <p:cNvPicPr>
            <a:picLocks noChangeAspect="1"/>
          </p:cNvPicPr>
          <p:nvPr/>
        </p:nvPicPr>
        <p:blipFill>
          <a:blip r:embed="rId4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2"/>
              </a:ext>
            </a:extLst>
          </a:blip>
          <a:stretch>
            <a:fillRect/>
          </a:stretch>
        </p:blipFill>
        <p:spPr>
          <a:xfrm>
            <a:off x="1830768" y="3724461"/>
            <a:ext cx="342000" cy="342000"/>
          </a:xfrm>
          <a:prstGeom prst="rect">
            <a:avLst/>
          </a:prstGeom>
        </p:spPr>
      </p:pic>
      <p:pic>
        <p:nvPicPr>
          <p:cNvPr id="502" name="גרפיקה 501" descr="תג קו מיתאר">
            <a:extLst>
              <a:ext uri="{FF2B5EF4-FFF2-40B4-BE49-F238E27FC236}">
                <a16:creationId xmlns:a16="http://schemas.microsoft.com/office/drawing/2014/main" id="{6A0A1951-1EF2-AC04-D6A5-E4B30B887372}"/>
              </a:ext>
            </a:extLst>
          </p:cNvPr>
          <p:cNvPicPr>
            <a:picLocks noChangeAspect="1"/>
          </p:cNvPicPr>
          <p:nvPr/>
        </p:nvPicPr>
        <p:blipFill>
          <a:blip r:embed="rId4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4"/>
              </a:ext>
            </a:extLst>
          </a:blip>
          <a:stretch>
            <a:fillRect/>
          </a:stretch>
        </p:blipFill>
        <p:spPr>
          <a:xfrm>
            <a:off x="1389851" y="3690638"/>
            <a:ext cx="342000" cy="342000"/>
          </a:xfrm>
          <a:prstGeom prst="rect">
            <a:avLst/>
          </a:prstGeom>
        </p:spPr>
      </p:pic>
      <p:pic>
        <p:nvPicPr>
          <p:cNvPr id="504" name="גרפיקה 503" descr="מס עם מילוי מלא">
            <a:extLst>
              <a:ext uri="{FF2B5EF4-FFF2-40B4-BE49-F238E27FC236}">
                <a16:creationId xmlns:a16="http://schemas.microsoft.com/office/drawing/2014/main" id="{4DF05A05-915A-7B27-C518-48A21F5DE104}"/>
              </a:ext>
            </a:extLst>
          </p:cNvPr>
          <p:cNvPicPr>
            <a:picLocks noChangeAspect="1"/>
          </p:cNvPicPr>
          <p:nvPr/>
        </p:nvPicPr>
        <p:blipFill>
          <a:blip r:embed="rId4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6"/>
              </a:ext>
            </a:extLst>
          </a:blip>
          <a:stretch>
            <a:fillRect/>
          </a:stretch>
        </p:blipFill>
        <p:spPr>
          <a:xfrm>
            <a:off x="4003106" y="4015670"/>
            <a:ext cx="342000" cy="342000"/>
          </a:xfrm>
          <a:prstGeom prst="rect">
            <a:avLst/>
          </a:prstGeom>
        </p:spPr>
      </p:pic>
      <p:pic>
        <p:nvPicPr>
          <p:cNvPr id="506" name="גרפיקה 505" descr="מס קו מיתאר">
            <a:extLst>
              <a:ext uri="{FF2B5EF4-FFF2-40B4-BE49-F238E27FC236}">
                <a16:creationId xmlns:a16="http://schemas.microsoft.com/office/drawing/2014/main" id="{CC90187C-B7C3-EA34-55BE-9B823C7337E8}"/>
              </a:ext>
            </a:extLst>
          </p:cNvPr>
          <p:cNvPicPr>
            <a:picLocks noChangeAspect="1"/>
          </p:cNvPicPr>
          <p:nvPr/>
        </p:nvPicPr>
        <p:blipFill>
          <a:blip r:embed="rId4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8"/>
              </a:ext>
            </a:extLst>
          </a:blip>
          <a:stretch>
            <a:fillRect/>
          </a:stretch>
        </p:blipFill>
        <p:spPr>
          <a:xfrm>
            <a:off x="3607668" y="4042927"/>
            <a:ext cx="342000" cy="342000"/>
          </a:xfrm>
          <a:prstGeom prst="rect">
            <a:avLst/>
          </a:prstGeom>
        </p:spPr>
      </p:pic>
      <p:pic>
        <p:nvPicPr>
          <p:cNvPr id="508" name="גרפיקה 507" descr="מחוות הקשה כפולה עם מילוי מלא">
            <a:extLst>
              <a:ext uri="{FF2B5EF4-FFF2-40B4-BE49-F238E27FC236}">
                <a16:creationId xmlns:a16="http://schemas.microsoft.com/office/drawing/2014/main" id="{DDB7E368-D04A-317F-A13C-608BB11904BD}"/>
              </a:ext>
            </a:extLst>
          </p:cNvPr>
          <p:cNvPicPr>
            <a:picLocks noChangeAspect="1"/>
          </p:cNvPicPr>
          <p:nvPr/>
        </p:nvPicPr>
        <p:blipFill>
          <a:blip r:embed="rId4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0"/>
              </a:ext>
            </a:extLst>
          </a:blip>
          <a:stretch>
            <a:fillRect/>
          </a:stretch>
        </p:blipFill>
        <p:spPr>
          <a:xfrm>
            <a:off x="9649570" y="2925896"/>
            <a:ext cx="342000" cy="342000"/>
          </a:xfrm>
          <a:prstGeom prst="rect">
            <a:avLst/>
          </a:prstGeom>
        </p:spPr>
      </p:pic>
      <p:pic>
        <p:nvPicPr>
          <p:cNvPr id="510" name="גרפיקה 509" descr="מחוות הקשה כפולה קו מיתאר">
            <a:extLst>
              <a:ext uri="{FF2B5EF4-FFF2-40B4-BE49-F238E27FC236}">
                <a16:creationId xmlns:a16="http://schemas.microsoft.com/office/drawing/2014/main" id="{1ED9BE15-7B66-F81C-98CC-F4C38584F879}"/>
              </a:ext>
            </a:extLst>
          </p:cNvPr>
          <p:cNvPicPr>
            <a:picLocks noChangeAspect="1"/>
          </p:cNvPicPr>
          <p:nvPr/>
        </p:nvPicPr>
        <p:blipFill>
          <a:blip r:embed="rId5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2"/>
              </a:ext>
            </a:extLst>
          </a:blip>
          <a:stretch>
            <a:fillRect/>
          </a:stretch>
        </p:blipFill>
        <p:spPr>
          <a:xfrm>
            <a:off x="10070640" y="2953300"/>
            <a:ext cx="342000" cy="342000"/>
          </a:xfrm>
          <a:prstGeom prst="rect">
            <a:avLst/>
          </a:prstGeom>
        </p:spPr>
      </p:pic>
      <p:pic>
        <p:nvPicPr>
          <p:cNvPr id="512" name="גרפיקה 511" descr="תמונה עם מילוי מלא">
            <a:extLst>
              <a:ext uri="{FF2B5EF4-FFF2-40B4-BE49-F238E27FC236}">
                <a16:creationId xmlns:a16="http://schemas.microsoft.com/office/drawing/2014/main" id="{065BF0B9-6C9F-3071-2489-F57AEDBFE454}"/>
              </a:ext>
            </a:extLst>
          </p:cNvPr>
          <p:cNvPicPr>
            <a:picLocks noChangeAspect="1"/>
          </p:cNvPicPr>
          <p:nvPr/>
        </p:nvPicPr>
        <p:blipFill>
          <a:blip r:embed="rId5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4"/>
              </a:ext>
            </a:extLst>
          </a:blip>
          <a:stretch>
            <a:fillRect/>
          </a:stretch>
        </p:blipFill>
        <p:spPr>
          <a:xfrm>
            <a:off x="9005066" y="730152"/>
            <a:ext cx="342000" cy="342000"/>
          </a:xfrm>
          <a:prstGeom prst="rect">
            <a:avLst/>
          </a:prstGeom>
        </p:spPr>
      </p:pic>
      <p:pic>
        <p:nvPicPr>
          <p:cNvPr id="514" name="גרפיקה 513" descr="תמונה קו מיתאר">
            <a:extLst>
              <a:ext uri="{FF2B5EF4-FFF2-40B4-BE49-F238E27FC236}">
                <a16:creationId xmlns:a16="http://schemas.microsoft.com/office/drawing/2014/main" id="{0E62C290-5203-2794-F458-85BA27708B33}"/>
              </a:ext>
            </a:extLst>
          </p:cNvPr>
          <p:cNvPicPr>
            <a:picLocks noChangeAspect="1"/>
          </p:cNvPicPr>
          <p:nvPr/>
        </p:nvPicPr>
        <p:blipFill>
          <a:blip r:embed="rId5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6"/>
              </a:ext>
            </a:extLst>
          </a:blip>
          <a:stretch>
            <a:fillRect/>
          </a:stretch>
        </p:blipFill>
        <p:spPr>
          <a:xfrm>
            <a:off x="9307876" y="723299"/>
            <a:ext cx="342000" cy="342000"/>
          </a:xfrm>
          <a:prstGeom prst="rect">
            <a:avLst/>
          </a:prstGeom>
        </p:spPr>
      </p:pic>
      <p:pic>
        <p:nvPicPr>
          <p:cNvPr id="520" name="גרפיקה 519" descr="דו-מצבי עם מילוי מלא">
            <a:extLst>
              <a:ext uri="{FF2B5EF4-FFF2-40B4-BE49-F238E27FC236}">
                <a16:creationId xmlns:a16="http://schemas.microsoft.com/office/drawing/2014/main" id="{8BB1E90D-599B-85FE-5CCD-DF3A5BCD24D4}"/>
              </a:ext>
            </a:extLst>
          </p:cNvPr>
          <p:cNvPicPr>
            <a:picLocks noChangeAspect="1"/>
          </p:cNvPicPr>
          <p:nvPr/>
        </p:nvPicPr>
        <p:blipFill>
          <a:blip r:embed="rId5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8"/>
              </a:ext>
            </a:extLst>
          </a:blip>
          <a:stretch>
            <a:fillRect/>
          </a:stretch>
        </p:blipFill>
        <p:spPr>
          <a:xfrm>
            <a:off x="11093536" y="9999"/>
            <a:ext cx="342000" cy="342000"/>
          </a:xfrm>
          <a:prstGeom prst="rect">
            <a:avLst/>
          </a:prstGeom>
        </p:spPr>
      </p:pic>
      <p:pic>
        <p:nvPicPr>
          <p:cNvPr id="522" name="גרפיקה 521" descr="דו-מצבי קו מיתאר">
            <a:extLst>
              <a:ext uri="{FF2B5EF4-FFF2-40B4-BE49-F238E27FC236}">
                <a16:creationId xmlns:a16="http://schemas.microsoft.com/office/drawing/2014/main" id="{1D800F42-256D-B7D4-0249-9A5FC4983560}"/>
              </a:ext>
            </a:extLst>
          </p:cNvPr>
          <p:cNvPicPr>
            <a:picLocks noChangeAspect="1"/>
          </p:cNvPicPr>
          <p:nvPr/>
        </p:nvPicPr>
        <p:blipFill>
          <a:blip r:embed="rId5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0"/>
              </a:ext>
            </a:extLst>
          </a:blip>
          <a:stretch>
            <a:fillRect/>
          </a:stretch>
        </p:blipFill>
        <p:spPr>
          <a:xfrm>
            <a:off x="11094726" y="320489"/>
            <a:ext cx="342000" cy="342000"/>
          </a:xfrm>
          <a:prstGeom prst="rect">
            <a:avLst/>
          </a:prstGeom>
        </p:spPr>
      </p:pic>
      <p:pic>
        <p:nvPicPr>
          <p:cNvPr id="524" name="גרפיקה 523" descr="זיקוקים עם מילוי מלא">
            <a:extLst>
              <a:ext uri="{FF2B5EF4-FFF2-40B4-BE49-F238E27FC236}">
                <a16:creationId xmlns:a16="http://schemas.microsoft.com/office/drawing/2014/main" id="{5828D913-7168-3D66-96E7-C62932C3CF6A}"/>
              </a:ext>
            </a:extLst>
          </p:cNvPr>
          <p:cNvPicPr>
            <a:picLocks noChangeAspect="1"/>
          </p:cNvPicPr>
          <p:nvPr/>
        </p:nvPicPr>
        <p:blipFill>
          <a:blip r:embed="rId5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2"/>
              </a:ext>
            </a:extLst>
          </a:blip>
          <a:stretch>
            <a:fillRect/>
          </a:stretch>
        </p:blipFill>
        <p:spPr>
          <a:xfrm>
            <a:off x="1831940" y="4801369"/>
            <a:ext cx="342000" cy="342000"/>
          </a:xfrm>
          <a:prstGeom prst="rect">
            <a:avLst/>
          </a:prstGeom>
        </p:spPr>
      </p:pic>
      <p:pic>
        <p:nvPicPr>
          <p:cNvPr id="526" name="גרפיקה 525" descr="זיקוקים קו מיתאר">
            <a:extLst>
              <a:ext uri="{FF2B5EF4-FFF2-40B4-BE49-F238E27FC236}">
                <a16:creationId xmlns:a16="http://schemas.microsoft.com/office/drawing/2014/main" id="{621393D1-61A2-7D08-FBF8-6FEC48DC6621}"/>
              </a:ext>
            </a:extLst>
          </p:cNvPr>
          <p:cNvPicPr>
            <a:picLocks noChangeAspect="1"/>
          </p:cNvPicPr>
          <p:nvPr/>
        </p:nvPicPr>
        <p:blipFill>
          <a:blip r:embed="rId5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4"/>
              </a:ext>
            </a:extLst>
          </a:blip>
          <a:stretch>
            <a:fillRect/>
          </a:stretch>
        </p:blipFill>
        <p:spPr>
          <a:xfrm>
            <a:off x="1792974" y="5102065"/>
            <a:ext cx="342000" cy="342000"/>
          </a:xfrm>
          <a:prstGeom prst="rect">
            <a:avLst/>
          </a:prstGeom>
        </p:spPr>
      </p:pic>
      <p:pic>
        <p:nvPicPr>
          <p:cNvPr id="528" name="גרפיקה 527" descr="זרוע שרירית עם מילוי מלא">
            <a:extLst>
              <a:ext uri="{FF2B5EF4-FFF2-40B4-BE49-F238E27FC236}">
                <a16:creationId xmlns:a16="http://schemas.microsoft.com/office/drawing/2014/main" id="{A73E4227-FBBB-D606-630C-598FDD61166F}"/>
              </a:ext>
            </a:extLst>
          </p:cNvPr>
          <p:cNvPicPr>
            <a:picLocks noChangeAspect="1"/>
          </p:cNvPicPr>
          <p:nvPr/>
        </p:nvPicPr>
        <p:blipFill>
          <a:blip r:embed="rId5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6"/>
              </a:ext>
            </a:extLst>
          </a:blip>
          <a:stretch>
            <a:fillRect/>
          </a:stretch>
        </p:blipFill>
        <p:spPr>
          <a:xfrm>
            <a:off x="8943984" y="2899865"/>
            <a:ext cx="342000" cy="342000"/>
          </a:xfrm>
          <a:prstGeom prst="rect">
            <a:avLst/>
          </a:prstGeom>
        </p:spPr>
      </p:pic>
      <p:pic>
        <p:nvPicPr>
          <p:cNvPr id="530" name="גרפיקה 529" descr="זרוע שרירית קו מיתאר">
            <a:extLst>
              <a:ext uri="{FF2B5EF4-FFF2-40B4-BE49-F238E27FC236}">
                <a16:creationId xmlns:a16="http://schemas.microsoft.com/office/drawing/2014/main" id="{C39609CA-DC3E-3E56-C429-F66DDBF5BD16}"/>
              </a:ext>
            </a:extLst>
          </p:cNvPr>
          <p:cNvPicPr>
            <a:picLocks noChangeAspect="1"/>
          </p:cNvPicPr>
          <p:nvPr/>
        </p:nvPicPr>
        <p:blipFill>
          <a:blip r:embed="rId5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8"/>
              </a:ext>
            </a:extLst>
          </a:blip>
          <a:stretch>
            <a:fillRect/>
          </a:stretch>
        </p:blipFill>
        <p:spPr>
          <a:xfrm>
            <a:off x="9322100" y="2911472"/>
            <a:ext cx="342000" cy="342000"/>
          </a:xfrm>
          <a:prstGeom prst="rect">
            <a:avLst/>
          </a:prstGeom>
        </p:spPr>
      </p:pic>
      <p:pic>
        <p:nvPicPr>
          <p:cNvPr id="532" name="גרפיקה 531" descr="סיר של זהב עם מילוי מלא">
            <a:extLst>
              <a:ext uri="{FF2B5EF4-FFF2-40B4-BE49-F238E27FC236}">
                <a16:creationId xmlns:a16="http://schemas.microsoft.com/office/drawing/2014/main" id="{F59B084A-DD6F-8DC3-E102-4AA44887F87E}"/>
              </a:ext>
            </a:extLst>
          </p:cNvPr>
          <p:cNvPicPr>
            <a:picLocks noChangeAspect="1"/>
          </p:cNvPicPr>
          <p:nvPr/>
        </p:nvPicPr>
        <p:blipFill>
          <a:blip r:embed="rId5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0"/>
              </a:ext>
            </a:extLst>
          </a:blip>
          <a:stretch>
            <a:fillRect/>
          </a:stretch>
        </p:blipFill>
        <p:spPr>
          <a:xfrm>
            <a:off x="6148230" y="4035293"/>
            <a:ext cx="342000" cy="342000"/>
          </a:xfrm>
          <a:prstGeom prst="rect">
            <a:avLst/>
          </a:prstGeom>
        </p:spPr>
      </p:pic>
      <p:pic>
        <p:nvPicPr>
          <p:cNvPr id="534" name="גרפיקה 533" descr="סיר של זהב קו מיתאר">
            <a:extLst>
              <a:ext uri="{FF2B5EF4-FFF2-40B4-BE49-F238E27FC236}">
                <a16:creationId xmlns:a16="http://schemas.microsoft.com/office/drawing/2014/main" id="{4FDDA865-B8A5-C889-6EAA-7B4C6B9722F9}"/>
              </a:ext>
            </a:extLst>
          </p:cNvPr>
          <p:cNvPicPr>
            <a:picLocks noChangeAspect="1"/>
          </p:cNvPicPr>
          <p:nvPr/>
        </p:nvPicPr>
        <p:blipFill>
          <a:blip r:embed="rId5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2"/>
              </a:ext>
            </a:extLst>
          </a:blip>
          <a:stretch>
            <a:fillRect/>
          </a:stretch>
        </p:blipFill>
        <p:spPr>
          <a:xfrm>
            <a:off x="5780730" y="4042927"/>
            <a:ext cx="342000" cy="342000"/>
          </a:xfrm>
          <a:prstGeom prst="rect">
            <a:avLst/>
          </a:prstGeom>
        </p:spPr>
      </p:pic>
      <p:pic>
        <p:nvPicPr>
          <p:cNvPr id="536" name="גרפיקה 535" descr="Treasure תיבה עם מילוי מלא">
            <a:extLst>
              <a:ext uri="{FF2B5EF4-FFF2-40B4-BE49-F238E27FC236}">
                <a16:creationId xmlns:a16="http://schemas.microsoft.com/office/drawing/2014/main" id="{A30E9A2E-7A5F-F438-1E25-CA6097CDF463}"/>
              </a:ext>
            </a:extLst>
          </p:cNvPr>
          <p:cNvPicPr>
            <a:picLocks noChangeAspect="1"/>
          </p:cNvPicPr>
          <p:nvPr/>
        </p:nvPicPr>
        <p:blipFill>
          <a:blip r:embed="rId5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4"/>
              </a:ext>
            </a:extLst>
          </a:blip>
          <a:stretch>
            <a:fillRect/>
          </a:stretch>
        </p:blipFill>
        <p:spPr>
          <a:xfrm>
            <a:off x="5419161" y="4036187"/>
            <a:ext cx="342000" cy="342000"/>
          </a:xfrm>
          <a:prstGeom prst="rect">
            <a:avLst/>
          </a:prstGeom>
        </p:spPr>
      </p:pic>
      <p:pic>
        <p:nvPicPr>
          <p:cNvPr id="538" name="גרפיקה 537" descr="Treasure תיבה קו מיתאר">
            <a:extLst>
              <a:ext uri="{FF2B5EF4-FFF2-40B4-BE49-F238E27FC236}">
                <a16:creationId xmlns:a16="http://schemas.microsoft.com/office/drawing/2014/main" id="{9D8C7EF9-7F78-2C2F-6948-C39AED4B72D6}"/>
              </a:ext>
            </a:extLst>
          </p:cNvPr>
          <p:cNvPicPr>
            <a:picLocks noChangeAspect="1"/>
          </p:cNvPicPr>
          <p:nvPr/>
        </p:nvPicPr>
        <p:blipFill>
          <a:blip r:embed="rId5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6"/>
              </a:ext>
            </a:extLst>
          </a:blip>
          <a:stretch>
            <a:fillRect/>
          </a:stretch>
        </p:blipFill>
        <p:spPr>
          <a:xfrm>
            <a:off x="5015807" y="4087204"/>
            <a:ext cx="342000" cy="342000"/>
          </a:xfrm>
          <a:prstGeom prst="rect">
            <a:avLst/>
          </a:prstGeom>
        </p:spPr>
      </p:pic>
      <p:pic>
        <p:nvPicPr>
          <p:cNvPr id="540" name="תמונה 539">
            <a:extLst>
              <a:ext uri="{FF2B5EF4-FFF2-40B4-BE49-F238E27FC236}">
                <a16:creationId xmlns:a16="http://schemas.microsoft.com/office/drawing/2014/main" id="{ACDAFCDD-B86C-0D9F-9B8A-A139938DF5B8}"/>
              </a:ext>
            </a:extLst>
          </p:cNvPr>
          <p:cNvPicPr>
            <a:picLocks noChangeAspect="1"/>
          </p:cNvPicPr>
          <p:nvPr/>
        </p:nvPicPr>
        <p:blipFill>
          <a:blip r:embed="rId527"/>
          <a:stretch>
            <a:fillRect/>
          </a:stretch>
        </p:blipFill>
        <p:spPr>
          <a:xfrm>
            <a:off x="83577" y="5823125"/>
            <a:ext cx="331349" cy="342000"/>
          </a:xfrm>
          <a:prstGeom prst="rect">
            <a:avLst/>
          </a:prstGeom>
        </p:spPr>
      </p:pic>
      <p:pic>
        <p:nvPicPr>
          <p:cNvPr id="544" name="גרפיקה 543" descr="גל עם מילוי מלא">
            <a:extLst>
              <a:ext uri="{FF2B5EF4-FFF2-40B4-BE49-F238E27FC236}">
                <a16:creationId xmlns:a16="http://schemas.microsoft.com/office/drawing/2014/main" id="{CD31F518-5250-82B5-305D-6A583C549F61}"/>
              </a:ext>
            </a:extLst>
          </p:cNvPr>
          <p:cNvPicPr>
            <a:picLocks noChangeAspect="1"/>
          </p:cNvPicPr>
          <p:nvPr/>
        </p:nvPicPr>
        <p:blipFill>
          <a:blip r:embed="rId5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9"/>
              </a:ext>
            </a:extLst>
          </a:blip>
          <a:stretch>
            <a:fillRect/>
          </a:stretch>
        </p:blipFill>
        <p:spPr>
          <a:xfrm>
            <a:off x="6900862" y="2188375"/>
            <a:ext cx="342000" cy="342000"/>
          </a:xfrm>
          <a:prstGeom prst="rect">
            <a:avLst/>
          </a:prstGeom>
        </p:spPr>
      </p:pic>
      <p:pic>
        <p:nvPicPr>
          <p:cNvPr id="546" name="גרפיקה 545" descr="גל קו מיתאר">
            <a:extLst>
              <a:ext uri="{FF2B5EF4-FFF2-40B4-BE49-F238E27FC236}">
                <a16:creationId xmlns:a16="http://schemas.microsoft.com/office/drawing/2014/main" id="{AFCA1CEF-E0EB-A6D5-9F50-6CAEDAE19DAC}"/>
              </a:ext>
            </a:extLst>
          </p:cNvPr>
          <p:cNvPicPr>
            <a:picLocks noChangeAspect="1"/>
          </p:cNvPicPr>
          <p:nvPr/>
        </p:nvPicPr>
        <p:blipFill>
          <a:blip r:embed="rId5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1"/>
              </a:ext>
            </a:extLst>
          </a:blip>
          <a:stretch>
            <a:fillRect/>
          </a:stretch>
        </p:blipFill>
        <p:spPr>
          <a:xfrm>
            <a:off x="7535264" y="2164259"/>
            <a:ext cx="342000" cy="342000"/>
          </a:xfrm>
          <a:prstGeom prst="rect">
            <a:avLst/>
          </a:prstGeom>
        </p:spPr>
      </p:pic>
      <p:pic>
        <p:nvPicPr>
          <p:cNvPr id="548" name="גרפיקה 547" descr="עץ קמל קו מיתאר">
            <a:extLst>
              <a:ext uri="{FF2B5EF4-FFF2-40B4-BE49-F238E27FC236}">
                <a16:creationId xmlns:a16="http://schemas.microsoft.com/office/drawing/2014/main" id="{DD606E99-5AF0-A66E-4437-FA8A9D3EC65F}"/>
              </a:ext>
            </a:extLst>
          </p:cNvPr>
          <p:cNvPicPr>
            <a:picLocks noChangeAspect="1"/>
          </p:cNvPicPr>
          <p:nvPr/>
        </p:nvPicPr>
        <p:blipFill>
          <a:blip r:embed="rId5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3"/>
              </a:ext>
            </a:extLst>
          </a:blip>
          <a:stretch>
            <a:fillRect/>
          </a:stretch>
        </p:blipFill>
        <p:spPr>
          <a:xfrm>
            <a:off x="7935882" y="2189483"/>
            <a:ext cx="342000" cy="342000"/>
          </a:xfrm>
          <a:prstGeom prst="rect">
            <a:avLst/>
          </a:prstGeom>
        </p:spPr>
      </p:pic>
      <p:pic>
        <p:nvPicPr>
          <p:cNvPr id="550" name="גרפיקה 549" descr="נקבה עם מילוי מלא">
            <a:extLst>
              <a:ext uri="{FF2B5EF4-FFF2-40B4-BE49-F238E27FC236}">
                <a16:creationId xmlns:a16="http://schemas.microsoft.com/office/drawing/2014/main" id="{17ED56CF-196D-C828-CA6A-9E6627CE4915}"/>
              </a:ext>
            </a:extLst>
          </p:cNvPr>
          <p:cNvPicPr>
            <a:picLocks noChangeAspect="1"/>
          </p:cNvPicPr>
          <p:nvPr/>
        </p:nvPicPr>
        <p:blipFill>
          <a:blip r:embed="rId5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5"/>
              </a:ext>
            </a:extLst>
          </a:blip>
          <a:stretch>
            <a:fillRect/>
          </a:stretch>
        </p:blipFill>
        <p:spPr>
          <a:xfrm>
            <a:off x="8261312" y="4408172"/>
            <a:ext cx="342000" cy="342000"/>
          </a:xfrm>
          <a:prstGeom prst="rect">
            <a:avLst/>
          </a:prstGeom>
        </p:spPr>
      </p:pic>
      <p:pic>
        <p:nvPicPr>
          <p:cNvPr id="552" name="גרפיקה 551" descr="זכר עם מילוי מלא">
            <a:extLst>
              <a:ext uri="{FF2B5EF4-FFF2-40B4-BE49-F238E27FC236}">
                <a16:creationId xmlns:a16="http://schemas.microsoft.com/office/drawing/2014/main" id="{C6AA4016-79D1-FCAF-B8E9-2F3F291B1520}"/>
              </a:ext>
            </a:extLst>
          </p:cNvPr>
          <p:cNvPicPr>
            <a:picLocks noChangeAspect="1"/>
          </p:cNvPicPr>
          <p:nvPr/>
        </p:nvPicPr>
        <p:blipFill>
          <a:blip r:embed="rId5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7"/>
              </a:ext>
            </a:extLst>
          </a:blip>
          <a:stretch>
            <a:fillRect/>
          </a:stretch>
        </p:blipFill>
        <p:spPr>
          <a:xfrm>
            <a:off x="8602274" y="4357670"/>
            <a:ext cx="342000" cy="342000"/>
          </a:xfrm>
          <a:prstGeom prst="rect">
            <a:avLst/>
          </a:prstGeom>
        </p:spPr>
      </p:pic>
      <p:pic>
        <p:nvPicPr>
          <p:cNvPr id="3" name="גרפיקה 2" descr="רחיצת מכוניות קו מיתאר">
            <a:extLst>
              <a:ext uri="{FF2B5EF4-FFF2-40B4-BE49-F238E27FC236}">
                <a16:creationId xmlns:a16="http://schemas.microsoft.com/office/drawing/2014/main" id="{E3D9FDA8-3F51-7C7B-2EDA-9A79E2820911}"/>
              </a:ext>
            </a:extLst>
          </p:cNvPr>
          <p:cNvPicPr>
            <a:picLocks noChangeAspect="1"/>
          </p:cNvPicPr>
          <p:nvPr/>
        </p:nvPicPr>
        <p:blipFill>
          <a:blip r:embed="rId5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9"/>
              </a:ext>
            </a:extLst>
          </a:blip>
          <a:stretch>
            <a:fillRect/>
          </a:stretch>
        </p:blipFill>
        <p:spPr>
          <a:xfrm>
            <a:off x="6468402" y="6144911"/>
            <a:ext cx="342000" cy="342000"/>
          </a:xfrm>
          <a:prstGeom prst="rect">
            <a:avLst/>
          </a:prstGeom>
        </p:spPr>
      </p:pic>
      <p:pic>
        <p:nvPicPr>
          <p:cNvPr id="6" name="גרפיקה 5" descr="פני חייזר עם מילוי מלא">
            <a:extLst>
              <a:ext uri="{FF2B5EF4-FFF2-40B4-BE49-F238E27FC236}">
                <a16:creationId xmlns:a16="http://schemas.microsoft.com/office/drawing/2014/main" id="{451A3BBB-A751-B8A9-485F-45F3EAE20E0E}"/>
              </a:ext>
            </a:extLst>
          </p:cNvPr>
          <p:cNvPicPr>
            <a:picLocks noChangeAspect="1"/>
          </p:cNvPicPr>
          <p:nvPr/>
        </p:nvPicPr>
        <p:blipFill>
          <a:blip r:embed="rId5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1"/>
              </a:ext>
            </a:extLst>
          </a:blip>
          <a:stretch>
            <a:fillRect/>
          </a:stretch>
        </p:blipFill>
        <p:spPr>
          <a:xfrm>
            <a:off x="6935535" y="6323000"/>
            <a:ext cx="342000" cy="342000"/>
          </a:xfrm>
          <a:prstGeom prst="rect">
            <a:avLst/>
          </a:prstGeom>
        </p:spPr>
      </p:pic>
      <p:pic>
        <p:nvPicPr>
          <p:cNvPr id="8" name="גרפיקה 7" descr="פני חייזר קו מיתאר">
            <a:extLst>
              <a:ext uri="{FF2B5EF4-FFF2-40B4-BE49-F238E27FC236}">
                <a16:creationId xmlns:a16="http://schemas.microsoft.com/office/drawing/2014/main" id="{28023204-B362-683A-CA01-72DD3F36D255}"/>
              </a:ext>
            </a:extLst>
          </p:cNvPr>
          <p:cNvPicPr>
            <a:picLocks noChangeAspect="1"/>
          </p:cNvPicPr>
          <p:nvPr/>
        </p:nvPicPr>
        <p:blipFill>
          <a:blip r:embed="rId5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3"/>
              </a:ext>
            </a:extLst>
          </a:blip>
          <a:stretch>
            <a:fillRect/>
          </a:stretch>
        </p:blipFill>
        <p:spPr>
          <a:xfrm>
            <a:off x="7284158" y="6175986"/>
            <a:ext cx="342000" cy="342000"/>
          </a:xfrm>
          <a:prstGeom prst="rect">
            <a:avLst/>
          </a:prstGeom>
        </p:spPr>
      </p:pic>
      <p:pic>
        <p:nvPicPr>
          <p:cNvPr id="10" name="גרפיקה 9" descr="תרשים עמודות קו מיתאר">
            <a:extLst>
              <a:ext uri="{FF2B5EF4-FFF2-40B4-BE49-F238E27FC236}">
                <a16:creationId xmlns:a16="http://schemas.microsoft.com/office/drawing/2014/main" id="{F743A8B8-A425-2B2D-CC43-36CA34BBA4E6}"/>
              </a:ext>
            </a:extLst>
          </p:cNvPr>
          <p:cNvPicPr>
            <a:picLocks noChangeAspect="1"/>
          </p:cNvPicPr>
          <p:nvPr/>
        </p:nvPicPr>
        <p:blipFill>
          <a:blip r:embed="rId5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5"/>
              </a:ext>
            </a:extLst>
          </a:blip>
          <a:stretch>
            <a:fillRect/>
          </a:stretch>
        </p:blipFill>
        <p:spPr>
          <a:xfrm>
            <a:off x="7686604" y="6272770"/>
            <a:ext cx="342000" cy="342000"/>
          </a:xfrm>
          <a:prstGeom prst="rect">
            <a:avLst/>
          </a:prstGeom>
        </p:spPr>
      </p:pic>
      <p:pic>
        <p:nvPicPr>
          <p:cNvPr id="12" name="גרפיקה 11" descr="בקתה עם מילוי מלא">
            <a:extLst>
              <a:ext uri="{FF2B5EF4-FFF2-40B4-BE49-F238E27FC236}">
                <a16:creationId xmlns:a16="http://schemas.microsoft.com/office/drawing/2014/main" id="{38EE5D06-FA82-6E7F-E774-AE5142350262}"/>
              </a:ext>
            </a:extLst>
          </p:cNvPr>
          <p:cNvPicPr>
            <a:picLocks noChangeAspect="1"/>
          </p:cNvPicPr>
          <p:nvPr/>
        </p:nvPicPr>
        <p:blipFill>
          <a:blip r:embed="rId5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7"/>
              </a:ext>
            </a:extLst>
          </a:blip>
          <a:stretch>
            <a:fillRect/>
          </a:stretch>
        </p:blipFill>
        <p:spPr>
          <a:xfrm>
            <a:off x="4666517" y="6175986"/>
            <a:ext cx="342000" cy="342000"/>
          </a:xfrm>
          <a:prstGeom prst="rect">
            <a:avLst/>
          </a:prstGeom>
        </p:spPr>
      </p:pic>
      <p:pic>
        <p:nvPicPr>
          <p:cNvPr id="14" name="גרפיקה 13" descr="בקתה קו מיתאר">
            <a:extLst>
              <a:ext uri="{FF2B5EF4-FFF2-40B4-BE49-F238E27FC236}">
                <a16:creationId xmlns:a16="http://schemas.microsoft.com/office/drawing/2014/main" id="{DE75295D-0EE2-8022-8E33-7880E4A2BD9F}"/>
              </a:ext>
            </a:extLst>
          </p:cNvPr>
          <p:cNvPicPr>
            <a:picLocks noChangeAspect="1"/>
          </p:cNvPicPr>
          <p:nvPr/>
        </p:nvPicPr>
        <p:blipFill>
          <a:blip r:embed="rId5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9"/>
              </a:ext>
            </a:extLst>
          </a:blip>
          <a:stretch>
            <a:fillRect/>
          </a:stretch>
        </p:blipFill>
        <p:spPr>
          <a:xfrm>
            <a:off x="4728619" y="6505167"/>
            <a:ext cx="342000" cy="342000"/>
          </a:xfrm>
          <a:prstGeom prst="rect">
            <a:avLst/>
          </a:prstGeom>
        </p:spPr>
      </p:pic>
      <p:pic>
        <p:nvPicPr>
          <p:cNvPr id="20" name="גרפיקה 19" descr="סימניה עם מילוי מלא">
            <a:extLst>
              <a:ext uri="{FF2B5EF4-FFF2-40B4-BE49-F238E27FC236}">
                <a16:creationId xmlns:a16="http://schemas.microsoft.com/office/drawing/2014/main" id="{F29290BA-C5D5-B0C1-C617-F97BB3090E0E}"/>
              </a:ext>
            </a:extLst>
          </p:cNvPr>
          <p:cNvPicPr>
            <a:picLocks noChangeAspect="1"/>
          </p:cNvPicPr>
          <p:nvPr/>
        </p:nvPicPr>
        <p:blipFill>
          <a:blip r:embed="rId5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1"/>
              </a:ext>
            </a:extLst>
          </a:blip>
          <a:stretch>
            <a:fillRect/>
          </a:stretch>
        </p:blipFill>
        <p:spPr>
          <a:xfrm>
            <a:off x="4012151" y="6238798"/>
            <a:ext cx="342000" cy="342000"/>
          </a:xfrm>
          <a:prstGeom prst="rect">
            <a:avLst/>
          </a:prstGeom>
        </p:spPr>
      </p:pic>
      <p:pic>
        <p:nvPicPr>
          <p:cNvPr id="22" name="גרפיקה 21" descr="סימניה קו מיתאר">
            <a:extLst>
              <a:ext uri="{FF2B5EF4-FFF2-40B4-BE49-F238E27FC236}">
                <a16:creationId xmlns:a16="http://schemas.microsoft.com/office/drawing/2014/main" id="{359D1F5B-26C6-BDA6-6979-9616F21D04D9}"/>
              </a:ext>
            </a:extLst>
          </p:cNvPr>
          <p:cNvPicPr>
            <a:picLocks noChangeAspect="1"/>
          </p:cNvPicPr>
          <p:nvPr/>
        </p:nvPicPr>
        <p:blipFill>
          <a:blip r:embed="rId5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3"/>
              </a:ext>
            </a:extLst>
          </a:blip>
          <a:stretch>
            <a:fillRect/>
          </a:stretch>
        </p:blipFill>
        <p:spPr>
          <a:xfrm>
            <a:off x="4345529" y="6238798"/>
            <a:ext cx="342000" cy="342000"/>
          </a:xfrm>
          <a:prstGeom prst="rect">
            <a:avLst/>
          </a:prstGeom>
        </p:spPr>
      </p:pic>
      <p:pic>
        <p:nvPicPr>
          <p:cNvPr id="24" name="גרפיקה 23" descr="אגרוף קמוץ קו מיתאר">
            <a:extLst>
              <a:ext uri="{FF2B5EF4-FFF2-40B4-BE49-F238E27FC236}">
                <a16:creationId xmlns:a16="http://schemas.microsoft.com/office/drawing/2014/main" id="{F66DA27B-D9B0-A6C7-0236-E0D4CFC86D19}"/>
              </a:ext>
            </a:extLst>
          </p:cNvPr>
          <p:cNvPicPr>
            <a:picLocks noChangeAspect="1"/>
          </p:cNvPicPr>
          <p:nvPr/>
        </p:nvPicPr>
        <p:blipFill>
          <a:blip r:embed="rId5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5"/>
              </a:ext>
            </a:extLst>
          </a:blip>
          <a:stretch>
            <a:fillRect/>
          </a:stretch>
        </p:blipFill>
        <p:spPr>
          <a:xfrm>
            <a:off x="5391737" y="5900020"/>
            <a:ext cx="342000" cy="342000"/>
          </a:xfrm>
          <a:prstGeom prst="rect">
            <a:avLst/>
          </a:prstGeom>
        </p:spPr>
      </p:pic>
      <p:pic>
        <p:nvPicPr>
          <p:cNvPr id="26" name="גרפיקה 25" descr="כוכב שביט עם מילוי מלא">
            <a:extLst>
              <a:ext uri="{FF2B5EF4-FFF2-40B4-BE49-F238E27FC236}">
                <a16:creationId xmlns:a16="http://schemas.microsoft.com/office/drawing/2014/main" id="{7BBA1C58-1938-A951-6687-FFF91C228F73}"/>
              </a:ext>
            </a:extLst>
          </p:cNvPr>
          <p:cNvPicPr>
            <a:picLocks noChangeAspect="1"/>
          </p:cNvPicPr>
          <p:nvPr/>
        </p:nvPicPr>
        <p:blipFill>
          <a:blip r:embed="rId5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7"/>
              </a:ext>
            </a:extLst>
          </a:blip>
          <a:stretch>
            <a:fillRect/>
          </a:stretch>
        </p:blipFill>
        <p:spPr>
          <a:xfrm>
            <a:off x="2897886" y="6260075"/>
            <a:ext cx="342000" cy="342000"/>
          </a:xfrm>
          <a:prstGeom prst="rect">
            <a:avLst/>
          </a:prstGeom>
        </p:spPr>
      </p:pic>
      <p:pic>
        <p:nvPicPr>
          <p:cNvPr id="28" name="גרפיקה 27" descr="כוכב שביט קו מיתאר">
            <a:extLst>
              <a:ext uri="{FF2B5EF4-FFF2-40B4-BE49-F238E27FC236}">
                <a16:creationId xmlns:a16="http://schemas.microsoft.com/office/drawing/2014/main" id="{5E8FC775-340B-BA82-8CC0-224FB3EAAAAC}"/>
              </a:ext>
            </a:extLst>
          </p:cNvPr>
          <p:cNvPicPr>
            <a:picLocks noChangeAspect="1"/>
          </p:cNvPicPr>
          <p:nvPr/>
        </p:nvPicPr>
        <p:blipFill>
          <a:blip r:embed="rId5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9"/>
              </a:ext>
            </a:extLst>
          </a:blip>
          <a:stretch>
            <a:fillRect/>
          </a:stretch>
        </p:blipFill>
        <p:spPr>
          <a:xfrm>
            <a:off x="3292287" y="6287120"/>
            <a:ext cx="342000" cy="342000"/>
          </a:xfrm>
          <a:prstGeom prst="rect">
            <a:avLst/>
          </a:prstGeom>
        </p:spPr>
      </p:pic>
      <p:pic>
        <p:nvPicPr>
          <p:cNvPr id="30" name="גרפיקה 29" descr="קוביות עם מילוי מלא">
            <a:extLst>
              <a:ext uri="{FF2B5EF4-FFF2-40B4-BE49-F238E27FC236}">
                <a16:creationId xmlns:a16="http://schemas.microsoft.com/office/drawing/2014/main" id="{51C143D3-DC4C-0CF3-3F89-E386CB4E09AB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5042375" y="5879793"/>
            <a:ext cx="342000" cy="342000"/>
          </a:xfrm>
          <a:prstGeom prst="rect">
            <a:avLst/>
          </a:prstGeom>
        </p:spPr>
      </p:pic>
      <p:pic>
        <p:nvPicPr>
          <p:cNvPr id="32" name="גרפיקה 31" descr="קוביות קו מיתאר">
            <a:extLst>
              <a:ext uri="{FF2B5EF4-FFF2-40B4-BE49-F238E27FC236}">
                <a16:creationId xmlns:a16="http://schemas.microsoft.com/office/drawing/2014/main" id="{3788ED8A-C70B-4723-1980-063E9FC37C51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6838800" y="4171800"/>
            <a:ext cx="342000" cy="342000"/>
          </a:xfrm>
          <a:prstGeom prst="rect">
            <a:avLst/>
          </a:prstGeom>
        </p:spPr>
      </p:pic>
      <p:pic>
        <p:nvPicPr>
          <p:cNvPr id="34" name="גרפיקה 33" descr="מלונה עם מילוי מלא">
            <a:extLst>
              <a:ext uri="{FF2B5EF4-FFF2-40B4-BE49-F238E27FC236}">
                <a16:creationId xmlns:a16="http://schemas.microsoft.com/office/drawing/2014/main" id="{7003FE6F-8CBC-2CAC-CDB8-4E048BC46122}"/>
              </a:ext>
            </a:extLst>
          </p:cNvPr>
          <p:cNvPicPr>
            <a:picLocks noChangeAspect="1"/>
          </p:cNvPicPr>
          <p:nvPr/>
        </p:nvPicPr>
        <p:blipFill>
          <a:blip r:embed="rId5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1"/>
              </a:ext>
            </a:extLst>
          </a:blip>
          <a:stretch>
            <a:fillRect/>
          </a:stretch>
        </p:blipFill>
        <p:spPr>
          <a:xfrm>
            <a:off x="5709214" y="6522051"/>
            <a:ext cx="342000" cy="342000"/>
          </a:xfrm>
          <a:prstGeom prst="rect">
            <a:avLst/>
          </a:prstGeom>
        </p:spPr>
      </p:pic>
      <p:pic>
        <p:nvPicPr>
          <p:cNvPr id="36" name="גרפיקה 35" descr="מלונה קו מיתאר">
            <a:extLst>
              <a:ext uri="{FF2B5EF4-FFF2-40B4-BE49-F238E27FC236}">
                <a16:creationId xmlns:a16="http://schemas.microsoft.com/office/drawing/2014/main" id="{361476B6-B03D-5A74-CAF7-95C6254B6953}"/>
              </a:ext>
            </a:extLst>
          </p:cNvPr>
          <p:cNvPicPr>
            <a:picLocks noChangeAspect="1"/>
          </p:cNvPicPr>
          <p:nvPr/>
        </p:nvPicPr>
        <p:blipFill>
          <a:blip r:embed="rId5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3"/>
              </a:ext>
            </a:extLst>
          </a:blip>
          <a:stretch>
            <a:fillRect/>
          </a:stretch>
        </p:blipFill>
        <p:spPr>
          <a:xfrm>
            <a:off x="6084748" y="6546955"/>
            <a:ext cx="342000" cy="342000"/>
          </a:xfrm>
          <a:prstGeom prst="rect">
            <a:avLst/>
          </a:prstGeom>
        </p:spPr>
      </p:pic>
      <p:pic>
        <p:nvPicPr>
          <p:cNvPr id="38" name="גרפיקה 37" descr="דגל עם מילוי מלא">
            <a:extLst>
              <a:ext uri="{FF2B5EF4-FFF2-40B4-BE49-F238E27FC236}">
                <a16:creationId xmlns:a16="http://schemas.microsoft.com/office/drawing/2014/main" id="{A01CF1E9-5A69-9515-5C3A-8466DEE0BF65}"/>
              </a:ext>
            </a:extLst>
          </p:cNvPr>
          <p:cNvPicPr>
            <a:picLocks noChangeAspect="1"/>
          </p:cNvPicPr>
          <p:nvPr/>
        </p:nvPicPr>
        <p:blipFill>
          <a:blip r:embed="rId5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5"/>
              </a:ext>
            </a:extLst>
          </a:blip>
          <a:stretch>
            <a:fillRect/>
          </a:stretch>
        </p:blipFill>
        <p:spPr>
          <a:xfrm>
            <a:off x="6122524" y="5863125"/>
            <a:ext cx="342000" cy="342000"/>
          </a:xfrm>
          <a:prstGeom prst="rect">
            <a:avLst/>
          </a:prstGeom>
        </p:spPr>
      </p:pic>
      <p:pic>
        <p:nvPicPr>
          <p:cNvPr id="40" name="גרפיקה 39" descr="דגל קו מיתאר">
            <a:extLst>
              <a:ext uri="{FF2B5EF4-FFF2-40B4-BE49-F238E27FC236}">
                <a16:creationId xmlns:a16="http://schemas.microsoft.com/office/drawing/2014/main" id="{6E6E870F-F921-935E-F178-1FE9F7D4B49D}"/>
              </a:ext>
            </a:extLst>
          </p:cNvPr>
          <p:cNvPicPr>
            <a:picLocks noChangeAspect="1"/>
          </p:cNvPicPr>
          <p:nvPr/>
        </p:nvPicPr>
        <p:blipFill>
          <a:blip r:embed="rId5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7"/>
              </a:ext>
            </a:extLst>
          </a:blip>
          <a:stretch>
            <a:fillRect/>
          </a:stretch>
        </p:blipFill>
        <p:spPr>
          <a:xfrm>
            <a:off x="5796406" y="5883619"/>
            <a:ext cx="342000" cy="342000"/>
          </a:xfrm>
          <a:prstGeom prst="rect">
            <a:avLst/>
          </a:prstGeom>
        </p:spPr>
      </p:pic>
      <p:pic>
        <p:nvPicPr>
          <p:cNvPr id="42" name="גרפיקה 41" descr="דגל1 עם מילוי מלא">
            <a:extLst>
              <a:ext uri="{FF2B5EF4-FFF2-40B4-BE49-F238E27FC236}">
                <a16:creationId xmlns:a16="http://schemas.microsoft.com/office/drawing/2014/main" id="{788890EE-875E-1871-5D3F-C5B0DCF149FA}"/>
              </a:ext>
            </a:extLst>
          </p:cNvPr>
          <p:cNvPicPr>
            <a:picLocks noChangeAspect="1"/>
          </p:cNvPicPr>
          <p:nvPr/>
        </p:nvPicPr>
        <p:blipFill>
          <a:blip r:embed="rId5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9"/>
              </a:ext>
            </a:extLst>
          </a:blip>
          <a:stretch>
            <a:fillRect/>
          </a:stretch>
        </p:blipFill>
        <p:spPr>
          <a:xfrm>
            <a:off x="6152510" y="5593226"/>
            <a:ext cx="342000" cy="342000"/>
          </a:xfrm>
          <a:prstGeom prst="rect">
            <a:avLst/>
          </a:prstGeom>
        </p:spPr>
      </p:pic>
      <p:pic>
        <p:nvPicPr>
          <p:cNvPr id="44" name="גרפיקה 43" descr="דגל1 קו מיתאר">
            <a:extLst>
              <a:ext uri="{FF2B5EF4-FFF2-40B4-BE49-F238E27FC236}">
                <a16:creationId xmlns:a16="http://schemas.microsoft.com/office/drawing/2014/main" id="{99FB137C-D4F2-604E-F19A-62A0F5EC2F4F}"/>
              </a:ext>
            </a:extLst>
          </p:cNvPr>
          <p:cNvPicPr>
            <a:picLocks noChangeAspect="1"/>
          </p:cNvPicPr>
          <p:nvPr/>
        </p:nvPicPr>
        <p:blipFill>
          <a:blip r:embed="rId5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1"/>
              </a:ext>
            </a:extLst>
          </a:blip>
          <a:stretch>
            <a:fillRect/>
          </a:stretch>
        </p:blipFill>
        <p:spPr>
          <a:xfrm>
            <a:off x="5788742" y="5537793"/>
            <a:ext cx="342000" cy="342000"/>
          </a:xfrm>
          <a:prstGeom prst="rect">
            <a:avLst/>
          </a:prstGeom>
        </p:spPr>
      </p:pic>
      <p:pic>
        <p:nvPicPr>
          <p:cNvPr id="46" name="גרפיקה 45" descr="למכירה עם מילוי מלא">
            <a:extLst>
              <a:ext uri="{FF2B5EF4-FFF2-40B4-BE49-F238E27FC236}">
                <a16:creationId xmlns:a16="http://schemas.microsoft.com/office/drawing/2014/main" id="{92851C4D-9A7E-5097-C252-00ABC4E1544D}"/>
              </a:ext>
            </a:extLst>
          </p:cNvPr>
          <p:cNvPicPr>
            <a:picLocks noChangeAspect="1"/>
          </p:cNvPicPr>
          <p:nvPr/>
        </p:nvPicPr>
        <p:blipFill>
          <a:blip r:embed="rId5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3"/>
              </a:ext>
            </a:extLst>
          </a:blip>
          <a:stretch>
            <a:fillRect/>
          </a:stretch>
        </p:blipFill>
        <p:spPr>
          <a:xfrm>
            <a:off x="5742342" y="6163167"/>
            <a:ext cx="342000" cy="342000"/>
          </a:xfrm>
          <a:prstGeom prst="rect">
            <a:avLst/>
          </a:prstGeom>
        </p:spPr>
      </p:pic>
      <p:pic>
        <p:nvPicPr>
          <p:cNvPr id="48" name="גרפיקה 47" descr="למכירה קו מיתאר">
            <a:extLst>
              <a:ext uri="{FF2B5EF4-FFF2-40B4-BE49-F238E27FC236}">
                <a16:creationId xmlns:a16="http://schemas.microsoft.com/office/drawing/2014/main" id="{33B3EFA4-F015-578C-2C3A-AA0BABF5EF8E}"/>
              </a:ext>
            </a:extLst>
          </p:cNvPr>
          <p:cNvPicPr>
            <a:picLocks noChangeAspect="1"/>
          </p:cNvPicPr>
          <p:nvPr/>
        </p:nvPicPr>
        <p:blipFill>
          <a:blip r:embed="rId5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5"/>
              </a:ext>
            </a:extLst>
          </a:blip>
          <a:stretch>
            <a:fillRect/>
          </a:stretch>
        </p:blipFill>
        <p:spPr>
          <a:xfrm>
            <a:off x="6106981" y="6213267"/>
            <a:ext cx="342000" cy="342000"/>
          </a:xfrm>
          <a:prstGeom prst="rect">
            <a:avLst/>
          </a:prstGeom>
        </p:spPr>
      </p:pic>
      <p:pic>
        <p:nvPicPr>
          <p:cNvPr id="50" name="גרפיקה 49" descr="גלגלי שיניים עם מילוי מלא">
            <a:extLst>
              <a:ext uri="{FF2B5EF4-FFF2-40B4-BE49-F238E27FC236}">
                <a16:creationId xmlns:a16="http://schemas.microsoft.com/office/drawing/2014/main" id="{FA5C6F44-C432-BCD1-F31C-A1FD9AC64A10}"/>
              </a:ext>
            </a:extLst>
          </p:cNvPr>
          <p:cNvPicPr>
            <a:picLocks noChangeAspect="1"/>
          </p:cNvPicPr>
          <p:nvPr/>
        </p:nvPicPr>
        <p:blipFill>
          <a:blip r:embed="rId5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7"/>
              </a:ext>
            </a:extLst>
          </a:blip>
          <a:stretch>
            <a:fillRect/>
          </a:stretch>
        </p:blipFill>
        <p:spPr>
          <a:xfrm>
            <a:off x="8188800" y="5521800"/>
            <a:ext cx="342000" cy="342000"/>
          </a:xfrm>
          <a:prstGeom prst="rect">
            <a:avLst/>
          </a:prstGeom>
        </p:spPr>
      </p:pic>
      <p:pic>
        <p:nvPicPr>
          <p:cNvPr id="52" name="גרפיקה 51" descr="גלגלי שיניים קו מיתאר">
            <a:extLst>
              <a:ext uri="{FF2B5EF4-FFF2-40B4-BE49-F238E27FC236}">
                <a16:creationId xmlns:a16="http://schemas.microsoft.com/office/drawing/2014/main" id="{04D32E55-7F33-212B-790A-A9DBE1AA7B54}"/>
              </a:ext>
            </a:extLst>
          </p:cNvPr>
          <p:cNvPicPr>
            <a:picLocks noChangeAspect="1"/>
          </p:cNvPicPr>
          <p:nvPr/>
        </p:nvPicPr>
        <p:blipFill>
          <a:blip r:embed="rId5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9"/>
              </a:ext>
            </a:extLst>
          </a:blip>
          <a:stretch>
            <a:fillRect/>
          </a:stretch>
        </p:blipFill>
        <p:spPr>
          <a:xfrm>
            <a:off x="8338800" y="5671800"/>
            <a:ext cx="342000" cy="342000"/>
          </a:xfrm>
          <a:prstGeom prst="rect">
            <a:avLst/>
          </a:prstGeom>
        </p:spPr>
      </p:pic>
      <p:pic>
        <p:nvPicPr>
          <p:cNvPr id="54" name="גרפיקה 53" descr="בית עם מילוי מלא">
            <a:extLst>
              <a:ext uri="{FF2B5EF4-FFF2-40B4-BE49-F238E27FC236}">
                <a16:creationId xmlns:a16="http://schemas.microsoft.com/office/drawing/2014/main" id="{98401F36-6393-3163-BF03-0901806A656C}"/>
              </a:ext>
            </a:extLst>
          </p:cNvPr>
          <p:cNvPicPr>
            <a:picLocks noChangeAspect="1"/>
          </p:cNvPicPr>
          <p:nvPr/>
        </p:nvPicPr>
        <p:blipFill>
          <a:blip r:embed="rId5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1"/>
              </a:ext>
            </a:extLst>
          </a:blip>
          <a:stretch>
            <a:fillRect/>
          </a:stretch>
        </p:blipFill>
        <p:spPr>
          <a:xfrm>
            <a:off x="5344978" y="6186078"/>
            <a:ext cx="342000" cy="342000"/>
          </a:xfrm>
          <a:prstGeom prst="rect">
            <a:avLst/>
          </a:prstGeom>
        </p:spPr>
      </p:pic>
      <p:pic>
        <p:nvPicPr>
          <p:cNvPr id="56" name="גרפיקה 55" descr="בית קו מיתאר">
            <a:extLst>
              <a:ext uri="{FF2B5EF4-FFF2-40B4-BE49-F238E27FC236}">
                <a16:creationId xmlns:a16="http://schemas.microsoft.com/office/drawing/2014/main" id="{6A388675-D609-B2AB-33B1-988094524FE6}"/>
              </a:ext>
            </a:extLst>
          </p:cNvPr>
          <p:cNvPicPr>
            <a:picLocks noChangeAspect="1"/>
          </p:cNvPicPr>
          <p:nvPr/>
        </p:nvPicPr>
        <p:blipFill>
          <a:blip r:embed="rId5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3"/>
              </a:ext>
            </a:extLst>
          </a:blip>
          <a:stretch>
            <a:fillRect/>
          </a:stretch>
        </p:blipFill>
        <p:spPr>
          <a:xfrm>
            <a:off x="5344978" y="6505167"/>
            <a:ext cx="342000" cy="342000"/>
          </a:xfrm>
          <a:prstGeom prst="rect">
            <a:avLst/>
          </a:prstGeom>
        </p:spPr>
      </p:pic>
      <p:pic>
        <p:nvPicPr>
          <p:cNvPr id="58" name="גרפיקה 57" descr="בית עם מילוי מלא">
            <a:extLst>
              <a:ext uri="{FF2B5EF4-FFF2-40B4-BE49-F238E27FC236}">
                <a16:creationId xmlns:a16="http://schemas.microsoft.com/office/drawing/2014/main" id="{6972E187-0310-2677-BBD0-46BAA4C9E795}"/>
              </a:ext>
            </a:extLst>
          </p:cNvPr>
          <p:cNvPicPr>
            <a:picLocks noChangeAspect="1"/>
          </p:cNvPicPr>
          <p:nvPr/>
        </p:nvPicPr>
        <p:blipFill>
          <a:blip r:embed="rId5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5"/>
              </a:ext>
            </a:extLst>
          </a:blip>
          <a:stretch>
            <a:fillRect/>
          </a:stretch>
        </p:blipFill>
        <p:spPr>
          <a:xfrm>
            <a:off x="4944655" y="6242445"/>
            <a:ext cx="342000" cy="342000"/>
          </a:xfrm>
          <a:prstGeom prst="rect">
            <a:avLst/>
          </a:prstGeom>
        </p:spPr>
      </p:pic>
      <p:pic>
        <p:nvPicPr>
          <p:cNvPr id="60" name="גרפיקה 59" descr="בית קו מיתאר">
            <a:extLst>
              <a:ext uri="{FF2B5EF4-FFF2-40B4-BE49-F238E27FC236}">
                <a16:creationId xmlns:a16="http://schemas.microsoft.com/office/drawing/2014/main" id="{BC09B03B-25C8-C84E-DB90-F776BFAF057D}"/>
              </a:ext>
            </a:extLst>
          </p:cNvPr>
          <p:cNvPicPr>
            <a:picLocks noChangeAspect="1"/>
          </p:cNvPicPr>
          <p:nvPr/>
        </p:nvPicPr>
        <p:blipFill>
          <a:blip r:embed="rId5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7"/>
              </a:ext>
            </a:extLst>
          </a:blip>
          <a:stretch>
            <a:fillRect/>
          </a:stretch>
        </p:blipFill>
        <p:spPr>
          <a:xfrm>
            <a:off x="5039262" y="6536901"/>
            <a:ext cx="342000" cy="342000"/>
          </a:xfrm>
          <a:prstGeom prst="rect">
            <a:avLst/>
          </a:prstGeom>
        </p:spPr>
      </p:pic>
      <p:pic>
        <p:nvPicPr>
          <p:cNvPr id="62" name="גרפיקה 61" descr="מפלצת עם מילוי מלא">
            <a:extLst>
              <a:ext uri="{FF2B5EF4-FFF2-40B4-BE49-F238E27FC236}">
                <a16:creationId xmlns:a16="http://schemas.microsoft.com/office/drawing/2014/main" id="{0208EBB4-9E91-8B5C-2C6B-2B479AEBFF21}"/>
              </a:ext>
            </a:extLst>
          </p:cNvPr>
          <p:cNvPicPr>
            <a:picLocks noChangeAspect="1"/>
          </p:cNvPicPr>
          <p:nvPr/>
        </p:nvPicPr>
        <p:blipFill>
          <a:blip r:embed="rId5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9"/>
              </a:ext>
            </a:extLst>
          </a:blip>
          <a:stretch>
            <a:fillRect/>
          </a:stretch>
        </p:blipFill>
        <p:spPr>
          <a:xfrm>
            <a:off x="8966062" y="6205947"/>
            <a:ext cx="342000" cy="342000"/>
          </a:xfrm>
          <a:prstGeom prst="rect">
            <a:avLst/>
          </a:prstGeom>
        </p:spPr>
      </p:pic>
      <p:pic>
        <p:nvPicPr>
          <p:cNvPr id="449" name="גרפיקה 448" descr="מפלצת קו מיתאר">
            <a:extLst>
              <a:ext uri="{FF2B5EF4-FFF2-40B4-BE49-F238E27FC236}">
                <a16:creationId xmlns:a16="http://schemas.microsoft.com/office/drawing/2014/main" id="{B08FAA40-35C0-64A4-45EC-29DC0594E3C0}"/>
              </a:ext>
            </a:extLst>
          </p:cNvPr>
          <p:cNvPicPr>
            <a:picLocks noChangeAspect="1"/>
          </p:cNvPicPr>
          <p:nvPr/>
        </p:nvPicPr>
        <p:blipFill>
          <a:blip r:embed="rId5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1"/>
              </a:ext>
            </a:extLst>
          </a:blip>
          <a:stretch>
            <a:fillRect/>
          </a:stretch>
        </p:blipFill>
        <p:spPr>
          <a:xfrm>
            <a:off x="9360669" y="6255817"/>
            <a:ext cx="342000" cy="342000"/>
          </a:xfrm>
          <a:prstGeom prst="rect">
            <a:avLst/>
          </a:prstGeom>
        </p:spPr>
      </p:pic>
      <p:pic>
        <p:nvPicPr>
          <p:cNvPr id="453" name="גרפיקה 452" descr="פילנתרופיה עם מילוי מלא">
            <a:extLst>
              <a:ext uri="{FF2B5EF4-FFF2-40B4-BE49-F238E27FC236}">
                <a16:creationId xmlns:a16="http://schemas.microsoft.com/office/drawing/2014/main" id="{EBA0A22A-FE34-881E-7D67-8D1E1465DC75}"/>
              </a:ext>
            </a:extLst>
          </p:cNvPr>
          <p:cNvPicPr>
            <a:picLocks noChangeAspect="1"/>
          </p:cNvPicPr>
          <p:nvPr/>
        </p:nvPicPr>
        <p:blipFill>
          <a:blip r:embed="rId5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3"/>
              </a:ext>
            </a:extLst>
          </a:blip>
          <a:stretch>
            <a:fillRect/>
          </a:stretch>
        </p:blipFill>
        <p:spPr>
          <a:xfrm>
            <a:off x="9371352" y="6674777"/>
            <a:ext cx="342000" cy="342000"/>
          </a:xfrm>
          <a:prstGeom prst="rect">
            <a:avLst/>
          </a:prstGeom>
        </p:spPr>
      </p:pic>
      <p:pic>
        <p:nvPicPr>
          <p:cNvPr id="457" name="גרפיקה 456" descr="פילנתרופיה קו מיתאר">
            <a:extLst>
              <a:ext uri="{FF2B5EF4-FFF2-40B4-BE49-F238E27FC236}">
                <a16:creationId xmlns:a16="http://schemas.microsoft.com/office/drawing/2014/main" id="{16883921-862B-A0D7-3AF0-A5610E554100}"/>
              </a:ext>
            </a:extLst>
          </p:cNvPr>
          <p:cNvPicPr>
            <a:picLocks noChangeAspect="1"/>
          </p:cNvPicPr>
          <p:nvPr/>
        </p:nvPicPr>
        <p:blipFill>
          <a:blip r:embed="rId5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5"/>
              </a:ext>
            </a:extLst>
          </a:blip>
          <a:stretch>
            <a:fillRect/>
          </a:stretch>
        </p:blipFill>
        <p:spPr>
          <a:xfrm>
            <a:off x="8998650" y="6687000"/>
            <a:ext cx="342000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6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EF900FDB-EC91-DF81-9497-87C6F89982A8}"/>
              </a:ext>
            </a:extLst>
          </p:cNvPr>
          <p:cNvGrpSpPr/>
          <p:nvPr/>
        </p:nvGrpSpPr>
        <p:grpSpPr>
          <a:xfrm>
            <a:off x="1088571" y="116114"/>
            <a:ext cx="9550400" cy="6654800"/>
            <a:chOff x="1088571" y="116114"/>
            <a:chExt cx="9550400" cy="6654800"/>
          </a:xfrm>
        </p:grpSpPr>
        <p:grpSp>
          <p:nvGrpSpPr>
            <p:cNvPr id="11" name="קבוצה 10">
              <a:extLst>
                <a:ext uri="{FF2B5EF4-FFF2-40B4-BE49-F238E27FC236}">
                  <a16:creationId xmlns:a16="http://schemas.microsoft.com/office/drawing/2014/main" id="{374453A6-943F-F1AA-DAA7-2850CC0DB447}"/>
                </a:ext>
              </a:extLst>
            </p:cNvPr>
            <p:cNvGrpSpPr/>
            <p:nvPr/>
          </p:nvGrpSpPr>
          <p:grpSpPr>
            <a:xfrm>
              <a:off x="1088571" y="116114"/>
              <a:ext cx="9550400" cy="6654800"/>
              <a:chOff x="1088571" y="116114"/>
              <a:chExt cx="9550400" cy="6654800"/>
            </a:xfrm>
            <a:solidFill>
              <a:schemeClr val="bg1"/>
            </a:solidFill>
          </p:grpSpPr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C7FC07FD-D5AE-078D-EF14-5F8E2411261B}"/>
                  </a:ext>
                </a:extLst>
              </p:cNvPr>
              <p:cNvSpPr/>
              <p:nvPr/>
            </p:nvSpPr>
            <p:spPr>
              <a:xfrm>
                <a:off x="2322286" y="116114"/>
                <a:ext cx="1277257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>
                    <a:solidFill>
                      <a:schemeClr val="tx1"/>
                    </a:solidFill>
                  </a:rPr>
                  <a:t>לוגו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A89EB5CD-5F0F-FCEB-0968-598367CDD49A}"/>
                  </a:ext>
                </a:extLst>
              </p:cNvPr>
              <p:cNvSpPr/>
              <p:nvPr/>
            </p:nvSpPr>
            <p:spPr>
              <a:xfrm>
                <a:off x="1088571" y="856341"/>
                <a:ext cx="9550400" cy="6096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784534A8-1359-A690-94ED-20A057F0EFC6}"/>
                  </a:ext>
                </a:extLst>
              </p:cNvPr>
              <p:cNvSpPr/>
              <p:nvPr/>
            </p:nvSpPr>
            <p:spPr>
              <a:xfrm>
                <a:off x="1654629" y="1567543"/>
                <a:ext cx="1727200" cy="15094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AD</a:t>
                </a:r>
              </a:p>
            </p:txBody>
          </p:sp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FAD02B81-A325-0D4C-1D8B-F7C912FC61A5}"/>
                  </a:ext>
                </a:extLst>
              </p:cNvPr>
              <p:cNvSpPr/>
              <p:nvPr/>
            </p:nvSpPr>
            <p:spPr>
              <a:xfrm>
                <a:off x="7924798" y="2290535"/>
                <a:ext cx="2206171" cy="932543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>
                    <a:solidFill>
                      <a:schemeClr val="tx1"/>
                    </a:solidFill>
                  </a:rPr>
                  <a:t>התחברות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1A9F2D62-466D-5926-589E-0E9B64043B11}"/>
                  </a:ext>
                </a:extLst>
              </p:cNvPr>
              <p:cNvSpPr/>
              <p:nvPr/>
            </p:nvSpPr>
            <p:spPr>
              <a:xfrm>
                <a:off x="7055862" y="3489779"/>
                <a:ext cx="2206171" cy="932543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>
                    <a:solidFill>
                      <a:schemeClr val="tx1"/>
                    </a:solidFill>
                  </a:rPr>
                  <a:t>הרשמה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D74B1D3E-9B42-EEF6-7CA7-4F36C64582F1}"/>
                  </a:ext>
                </a:extLst>
              </p:cNvPr>
              <p:cNvSpPr/>
              <p:nvPr/>
            </p:nvSpPr>
            <p:spPr>
              <a:xfrm>
                <a:off x="1393372" y="5246915"/>
                <a:ext cx="9129485" cy="11248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AD</a:t>
                </a:r>
              </a:p>
            </p:txBody>
          </p:sp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C875D58C-375A-20C6-2566-920972274FC0}"/>
                  </a:ext>
                </a:extLst>
              </p:cNvPr>
              <p:cNvSpPr/>
              <p:nvPr/>
            </p:nvSpPr>
            <p:spPr>
              <a:xfrm>
                <a:off x="3759199" y="6422575"/>
                <a:ext cx="4165599" cy="34833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e-IL">
                    <a:solidFill>
                      <a:schemeClr val="tx1"/>
                    </a:solidFill>
                  </a:rPr>
                  <a:t>כל הזכויות שמורות וכו'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מלבן 11">
              <a:extLst>
                <a:ext uri="{FF2B5EF4-FFF2-40B4-BE49-F238E27FC236}">
                  <a16:creationId xmlns:a16="http://schemas.microsoft.com/office/drawing/2014/main" id="{5EC1CCE4-0851-02C9-59D9-83A0F5201417}"/>
                </a:ext>
              </a:extLst>
            </p:cNvPr>
            <p:cNvSpPr/>
            <p:nvPr/>
          </p:nvSpPr>
          <p:spPr>
            <a:xfrm>
              <a:off x="5463889" y="988060"/>
              <a:ext cx="1051211" cy="3581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צור-קשר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45A3D28F-2D12-6022-F8B6-1C10F4EE5C08}"/>
                </a:ext>
              </a:extLst>
            </p:cNvPr>
            <p:cNvSpPr/>
            <p:nvPr/>
          </p:nvSpPr>
          <p:spPr>
            <a:xfrm>
              <a:off x="7244550" y="98806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אודות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01ABA40E-19EC-DFC5-DC74-5D880F30352C}"/>
                </a:ext>
              </a:extLst>
            </p:cNvPr>
            <p:cNvSpPr/>
            <p:nvPr/>
          </p:nvSpPr>
          <p:spPr>
            <a:xfrm>
              <a:off x="3884950" y="98044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בלוג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041BAD23-C4E8-C4CE-4EC4-79422F559BFD}"/>
                </a:ext>
              </a:extLst>
            </p:cNvPr>
            <p:cNvSpPr/>
            <p:nvPr/>
          </p:nvSpPr>
          <p:spPr>
            <a:xfrm>
              <a:off x="8888400" y="98806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בית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691B486B-0001-0619-A0AD-0A78141A53D9}"/>
                </a:ext>
              </a:extLst>
            </p:cNvPr>
            <p:cNvSpPr/>
            <p:nvPr/>
          </p:nvSpPr>
          <p:spPr>
            <a:xfrm>
              <a:off x="2306011" y="965201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מדריך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92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8F35C123-52F8-C77C-9C42-27435171F5D7}"/>
              </a:ext>
            </a:extLst>
          </p:cNvPr>
          <p:cNvSpPr/>
          <p:nvPr/>
        </p:nvSpPr>
        <p:spPr>
          <a:xfrm>
            <a:off x="4019932" y="6380700"/>
            <a:ext cx="4380034" cy="348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כל הזכויות שמורות וכו'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57369BB-1FA0-8776-BE98-384EDBD04EEF}"/>
              </a:ext>
            </a:extLst>
          </p:cNvPr>
          <p:cNvSpPr/>
          <p:nvPr/>
        </p:nvSpPr>
        <p:spPr>
          <a:xfrm>
            <a:off x="10014438" y="378069"/>
            <a:ext cx="1292470" cy="879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לוגו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DC07FCF-DE36-CBAC-3401-DE391D473FD8}"/>
              </a:ext>
            </a:extLst>
          </p:cNvPr>
          <p:cNvSpPr/>
          <p:nvPr/>
        </p:nvSpPr>
        <p:spPr>
          <a:xfrm>
            <a:off x="9847385" y="1591408"/>
            <a:ext cx="1626577" cy="45016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00033C1D-B687-CEAC-3D89-1863BFAD9D54}"/>
              </a:ext>
            </a:extLst>
          </p:cNvPr>
          <p:cNvSpPr/>
          <p:nvPr/>
        </p:nvSpPr>
        <p:spPr>
          <a:xfrm>
            <a:off x="718038" y="606670"/>
            <a:ext cx="1626577" cy="571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AD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159B132B-F016-EDF5-0E18-976078F07A57}"/>
              </a:ext>
            </a:extLst>
          </p:cNvPr>
          <p:cNvSpPr/>
          <p:nvPr/>
        </p:nvSpPr>
        <p:spPr>
          <a:xfrm>
            <a:off x="4019933" y="1059543"/>
            <a:ext cx="4380035" cy="2279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715D2D1-23A8-3705-8C4D-A295CE32DE63}"/>
              </a:ext>
            </a:extLst>
          </p:cNvPr>
          <p:cNvSpPr/>
          <p:nvPr/>
        </p:nvSpPr>
        <p:spPr>
          <a:xfrm>
            <a:off x="4038279" y="3749174"/>
            <a:ext cx="2873237" cy="88802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התחבר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89E52B47-740C-2F43-A288-1522B1B1805D}"/>
              </a:ext>
            </a:extLst>
          </p:cNvPr>
          <p:cNvSpPr/>
          <p:nvPr/>
        </p:nvSpPr>
        <p:spPr>
          <a:xfrm>
            <a:off x="7157701" y="3749174"/>
            <a:ext cx="1242265" cy="88802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להרשמה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6F8C3C6A-D5A9-0523-502D-11B841757288}"/>
              </a:ext>
            </a:extLst>
          </p:cNvPr>
          <p:cNvSpPr/>
          <p:nvPr/>
        </p:nvSpPr>
        <p:spPr>
          <a:xfrm>
            <a:off x="4019931" y="418153"/>
            <a:ext cx="4380035" cy="377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u="sng">
                <a:solidFill>
                  <a:schemeClr val="tx1"/>
                </a:solidFill>
              </a:rPr>
              <a:t>התחברות</a:t>
            </a:r>
            <a:endParaRPr lang="en-US" sz="3200" u="sng">
              <a:solidFill>
                <a:schemeClr val="tx1"/>
              </a:solidFill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A46D1CB3-4003-3770-EE30-3E87B79B7CD1}"/>
              </a:ext>
            </a:extLst>
          </p:cNvPr>
          <p:cNvSpPr/>
          <p:nvPr/>
        </p:nvSpPr>
        <p:spPr>
          <a:xfrm>
            <a:off x="10212265" y="1714499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בית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7AD210E0-2EA3-E8D7-CE5F-354B9768147D}"/>
              </a:ext>
            </a:extLst>
          </p:cNvPr>
          <p:cNvSpPr/>
          <p:nvPr/>
        </p:nvSpPr>
        <p:spPr>
          <a:xfrm>
            <a:off x="10206404" y="2658210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אודות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B3DE5CC6-3E2F-774B-6459-7219009006E6}"/>
              </a:ext>
            </a:extLst>
          </p:cNvPr>
          <p:cNvSpPr/>
          <p:nvPr/>
        </p:nvSpPr>
        <p:spPr>
          <a:xfrm>
            <a:off x="10191749" y="3549166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>
                <a:solidFill>
                  <a:schemeClr val="tx1"/>
                </a:solidFill>
              </a:rPr>
              <a:t>צור-קשר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277B7240-BF50-20AE-723D-CB21EDB03556}"/>
              </a:ext>
            </a:extLst>
          </p:cNvPr>
          <p:cNvSpPr/>
          <p:nvPr/>
        </p:nvSpPr>
        <p:spPr>
          <a:xfrm>
            <a:off x="10209335" y="4525115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בלוג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E5695B60-318A-3CC2-11C3-8C1686AF7FF3}"/>
              </a:ext>
            </a:extLst>
          </p:cNvPr>
          <p:cNvSpPr/>
          <p:nvPr/>
        </p:nvSpPr>
        <p:spPr>
          <a:xfrm>
            <a:off x="10191749" y="5416071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מדריך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85C64CAD-7B78-436D-D705-8EB3BA1A0D3B}"/>
              </a:ext>
            </a:extLst>
          </p:cNvPr>
          <p:cNvSpPr txBox="1"/>
          <p:nvPr/>
        </p:nvSpPr>
        <p:spPr>
          <a:xfrm>
            <a:off x="6690946" y="1337058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שם משתמש:</a:t>
            </a:r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6D293CF7-4AB8-A742-EE8C-37D894E8570D}"/>
              </a:ext>
            </a:extLst>
          </p:cNvPr>
          <p:cNvSpPr txBox="1"/>
          <p:nvPr/>
        </p:nvSpPr>
        <p:spPr>
          <a:xfrm>
            <a:off x="6690946" y="1856375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סיסמה :</a:t>
            </a:r>
            <a:endParaRPr lang="en-US"/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13C24DC2-6C51-2CCF-3EE9-174607FAA647}"/>
              </a:ext>
            </a:extLst>
          </p:cNvPr>
          <p:cNvSpPr txBox="1"/>
          <p:nvPr/>
        </p:nvSpPr>
        <p:spPr>
          <a:xfrm>
            <a:off x="6690946" y="2412630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זכור אותי</a:t>
            </a:r>
            <a:endParaRPr lang="en-US"/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B3EF611E-B8FF-21A3-3080-09DFB5F60EEB}"/>
              </a:ext>
            </a:extLst>
          </p:cNvPr>
          <p:cNvSpPr/>
          <p:nvPr/>
        </p:nvSpPr>
        <p:spPr>
          <a:xfrm>
            <a:off x="4360985" y="1366196"/>
            <a:ext cx="24442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12E7283C-8700-2B49-3F72-17AA5782684A}"/>
              </a:ext>
            </a:extLst>
          </p:cNvPr>
          <p:cNvSpPr/>
          <p:nvPr/>
        </p:nvSpPr>
        <p:spPr>
          <a:xfrm>
            <a:off x="4360985" y="1865125"/>
            <a:ext cx="24442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8BEF5846-B16B-6B53-4BEE-4B4A8A72E4FE}"/>
              </a:ext>
            </a:extLst>
          </p:cNvPr>
          <p:cNvSpPr/>
          <p:nvPr/>
        </p:nvSpPr>
        <p:spPr>
          <a:xfrm>
            <a:off x="6418385" y="2401406"/>
            <a:ext cx="3868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D4E682FE-6032-5D11-F07F-E996BCB4027C}"/>
              </a:ext>
            </a:extLst>
          </p:cNvPr>
          <p:cNvSpPr txBox="1"/>
          <p:nvPr/>
        </p:nvSpPr>
        <p:spPr>
          <a:xfrm>
            <a:off x="5526729" y="2999409"/>
            <a:ext cx="287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400" u="sng">
                <a:solidFill>
                  <a:schemeClr val="accent1">
                    <a:lumMod val="50000"/>
                  </a:schemeClr>
                </a:solidFill>
              </a:rPr>
              <a:t>שחכתי את הסיסמה</a:t>
            </a:r>
            <a:endParaRPr lang="en-US" sz="1400" u="sng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1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8F35C123-52F8-C77C-9C42-27435171F5D7}"/>
              </a:ext>
            </a:extLst>
          </p:cNvPr>
          <p:cNvSpPr/>
          <p:nvPr/>
        </p:nvSpPr>
        <p:spPr>
          <a:xfrm>
            <a:off x="4019932" y="6380700"/>
            <a:ext cx="4380034" cy="348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כל הזכויות שמורות וכו'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57369BB-1FA0-8776-BE98-384EDBD04EEF}"/>
              </a:ext>
            </a:extLst>
          </p:cNvPr>
          <p:cNvSpPr/>
          <p:nvPr/>
        </p:nvSpPr>
        <p:spPr>
          <a:xfrm>
            <a:off x="10014438" y="378069"/>
            <a:ext cx="1292470" cy="879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לוגו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DC07FCF-DE36-CBAC-3401-DE391D473FD8}"/>
              </a:ext>
            </a:extLst>
          </p:cNvPr>
          <p:cNvSpPr/>
          <p:nvPr/>
        </p:nvSpPr>
        <p:spPr>
          <a:xfrm>
            <a:off x="9847385" y="1591408"/>
            <a:ext cx="1626577" cy="45016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00033C1D-B687-CEAC-3D89-1863BFAD9D54}"/>
              </a:ext>
            </a:extLst>
          </p:cNvPr>
          <p:cNvSpPr/>
          <p:nvPr/>
        </p:nvSpPr>
        <p:spPr>
          <a:xfrm>
            <a:off x="718038" y="606670"/>
            <a:ext cx="1626577" cy="571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AD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159B132B-F016-EDF5-0E18-976078F07A57}"/>
              </a:ext>
            </a:extLst>
          </p:cNvPr>
          <p:cNvSpPr/>
          <p:nvPr/>
        </p:nvSpPr>
        <p:spPr>
          <a:xfrm>
            <a:off x="4019933" y="1082817"/>
            <a:ext cx="4380035" cy="3893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715D2D1-23A8-3705-8C4D-A295CE32DE63}"/>
              </a:ext>
            </a:extLst>
          </p:cNvPr>
          <p:cNvSpPr/>
          <p:nvPr/>
        </p:nvSpPr>
        <p:spPr>
          <a:xfrm>
            <a:off x="4038279" y="5205046"/>
            <a:ext cx="2873237" cy="88802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הרשם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89E52B47-740C-2F43-A288-1522B1B1805D}"/>
              </a:ext>
            </a:extLst>
          </p:cNvPr>
          <p:cNvSpPr/>
          <p:nvPr/>
        </p:nvSpPr>
        <p:spPr>
          <a:xfrm>
            <a:off x="7157701" y="5205046"/>
            <a:ext cx="1242265" cy="88802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להתחברות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6F8C3C6A-D5A9-0523-502D-11B841757288}"/>
              </a:ext>
            </a:extLst>
          </p:cNvPr>
          <p:cNvSpPr/>
          <p:nvPr/>
        </p:nvSpPr>
        <p:spPr>
          <a:xfrm>
            <a:off x="4019931" y="418153"/>
            <a:ext cx="4380035" cy="377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u="sng">
                <a:solidFill>
                  <a:schemeClr val="tx1"/>
                </a:solidFill>
              </a:rPr>
              <a:t>הרשמה</a:t>
            </a:r>
            <a:endParaRPr lang="en-US" sz="3200" u="sng">
              <a:solidFill>
                <a:schemeClr val="tx1"/>
              </a:solidFill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A46D1CB3-4003-3770-EE30-3E87B79B7CD1}"/>
              </a:ext>
            </a:extLst>
          </p:cNvPr>
          <p:cNvSpPr/>
          <p:nvPr/>
        </p:nvSpPr>
        <p:spPr>
          <a:xfrm>
            <a:off x="10212265" y="1714499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בית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7AD210E0-2EA3-E8D7-CE5F-354B9768147D}"/>
              </a:ext>
            </a:extLst>
          </p:cNvPr>
          <p:cNvSpPr/>
          <p:nvPr/>
        </p:nvSpPr>
        <p:spPr>
          <a:xfrm>
            <a:off x="10206404" y="2658210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אודות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B3DE5CC6-3E2F-774B-6459-7219009006E6}"/>
              </a:ext>
            </a:extLst>
          </p:cNvPr>
          <p:cNvSpPr/>
          <p:nvPr/>
        </p:nvSpPr>
        <p:spPr>
          <a:xfrm>
            <a:off x="10191749" y="3549166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>
                <a:solidFill>
                  <a:schemeClr val="tx1"/>
                </a:solidFill>
              </a:rPr>
              <a:t>צור-קשר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277B7240-BF50-20AE-723D-CB21EDB03556}"/>
              </a:ext>
            </a:extLst>
          </p:cNvPr>
          <p:cNvSpPr/>
          <p:nvPr/>
        </p:nvSpPr>
        <p:spPr>
          <a:xfrm>
            <a:off x="10209335" y="4525115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בלוג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E5695B60-318A-3CC2-11C3-8C1686AF7FF3}"/>
              </a:ext>
            </a:extLst>
          </p:cNvPr>
          <p:cNvSpPr/>
          <p:nvPr/>
        </p:nvSpPr>
        <p:spPr>
          <a:xfrm>
            <a:off x="10191749" y="5416071"/>
            <a:ext cx="896815" cy="38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מדריך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85C64CAD-7B78-436D-D705-8EB3BA1A0D3B}"/>
              </a:ext>
            </a:extLst>
          </p:cNvPr>
          <p:cNvSpPr txBox="1"/>
          <p:nvPr/>
        </p:nvSpPr>
        <p:spPr>
          <a:xfrm>
            <a:off x="6690946" y="1337058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שם משתמש</a:t>
            </a:r>
            <a:r>
              <a:rPr lang="he-IL">
                <a:solidFill>
                  <a:srgbClr val="FF0000"/>
                </a:solidFill>
              </a:rPr>
              <a:t>*</a:t>
            </a:r>
            <a:r>
              <a:rPr lang="he-IL"/>
              <a:t>:</a:t>
            </a:r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6D293CF7-4AB8-A742-EE8C-37D894E8570D}"/>
              </a:ext>
            </a:extLst>
          </p:cNvPr>
          <p:cNvSpPr txBox="1"/>
          <p:nvPr/>
        </p:nvSpPr>
        <p:spPr>
          <a:xfrm>
            <a:off x="6690946" y="1856375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אימל</a:t>
            </a:r>
            <a:r>
              <a:rPr lang="he-IL">
                <a:solidFill>
                  <a:srgbClr val="FF0000"/>
                </a:solidFill>
              </a:rPr>
              <a:t>*</a:t>
            </a:r>
            <a:r>
              <a:rPr lang="he-IL"/>
              <a:t> :</a:t>
            </a:r>
            <a:endParaRPr lang="en-US"/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B3EF611E-B8FF-21A3-3080-09DFB5F60EEB}"/>
              </a:ext>
            </a:extLst>
          </p:cNvPr>
          <p:cNvSpPr/>
          <p:nvPr/>
        </p:nvSpPr>
        <p:spPr>
          <a:xfrm>
            <a:off x="4360985" y="1366196"/>
            <a:ext cx="24442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12E7283C-8700-2B49-3F72-17AA5782684A}"/>
              </a:ext>
            </a:extLst>
          </p:cNvPr>
          <p:cNvSpPr/>
          <p:nvPr/>
        </p:nvSpPr>
        <p:spPr>
          <a:xfrm>
            <a:off x="4360985" y="1865125"/>
            <a:ext cx="24442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189F6A-06F0-355C-3C67-616BA94A9191}"/>
              </a:ext>
            </a:extLst>
          </p:cNvPr>
          <p:cNvSpPr txBox="1"/>
          <p:nvPr/>
        </p:nvSpPr>
        <p:spPr>
          <a:xfrm>
            <a:off x="6690946" y="2364054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סיסמה</a:t>
            </a:r>
            <a:r>
              <a:rPr lang="he-IL">
                <a:solidFill>
                  <a:srgbClr val="FF0000"/>
                </a:solidFill>
              </a:rPr>
              <a:t>*</a:t>
            </a:r>
            <a:r>
              <a:rPr lang="he-IL"/>
              <a:t> :</a:t>
            </a:r>
            <a:endParaRPr lang="en-US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578ACDAC-8D4B-8115-98A9-F5C80894F403}"/>
              </a:ext>
            </a:extLst>
          </p:cNvPr>
          <p:cNvSpPr txBox="1"/>
          <p:nvPr/>
        </p:nvSpPr>
        <p:spPr>
          <a:xfrm>
            <a:off x="6690946" y="2883119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אימות סיסמה</a:t>
            </a:r>
            <a:r>
              <a:rPr lang="he-IL">
                <a:solidFill>
                  <a:srgbClr val="FF0000"/>
                </a:solidFill>
              </a:rPr>
              <a:t>*</a:t>
            </a:r>
            <a:r>
              <a:rPr lang="he-IL"/>
              <a:t>:</a:t>
            </a:r>
            <a:endParaRPr lang="en-US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FFF5E258-1C77-D4CA-7E75-DE5151009149}"/>
              </a:ext>
            </a:extLst>
          </p:cNvPr>
          <p:cNvSpPr txBox="1"/>
          <p:nvPr/>
        </p:nvSpPr>
        <p:spPr>
          <a:xfrm>
            <a:off x="6690946" y="3445295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שם פרטי :</a:t>
            </a:r>
            <a:endParaRPr lang="en-US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BFF5CF7D-DACC-4611-75D5-65C7E88F4D51}"/>
              </a:ext>
            </a:extLst>
          </p:cNvPr>
          <p:cNvSpPr txBox="1"/>
          <p:nvPr/>
        </p:nvSpPr>
        <p:spPr>
          <a:xfrm>
            <a:off x="6690946" y="3962756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שם משפחה :</a:t>
            </a:r>
            <a:endParaRPr lang="en-US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440D7E00-2701-8A10-671D-0CA08E2315F3}"/>
              </a:ext>
            </a:extLst>
          </p:cNvPr>
          <p:cNvSpPr txBox="1"/>
          <p:nvPr/>
        </p:nvSpPr>
        <p:spPr>
          <a:xfrm>
            <a:off x="6690946" y="4424869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תאריך לידה :</a:t>
            </a:r>
            <a:endParaRPr lang="en-US"/>
          </a:p>
        </p:txBody>
      </p:sp>
      <p:sp>
        <p:nvSpPr>
          <p:cNvPr id="29" name="מלבן 28">
            <a:extLst>
              <a:ext uri="{FF2B5EF4-FFF2-40B4-BE49-F238E27FC236}">
                <a16:creationId xmlns:a16="http://schemas.microsoft.com/office/drawing/2014/main" id="{A9DBFEAC-A14C-28F4-6491-E68ADBCF326D}"/>
              </a:ext>
            </a:extLst>
          </p:cNvPr>
          <p:cNvSpPr/>
          <p:nvPr/>
        </p:nvSpPr>
        <p:spPr>
          <a:xfrm>
            <a:off x="4360985" y="2402817"/>
            <a:ext cx="24442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0232F8ED-1CCD-7A04-1FFE-01E51DB8C93E}"/>
              </a:ext>
            </a:extLst>
          </p:cNvPr>
          <p:cNvSpPr/>
          <p:nvPr/>
        </p:nvSpPr>
        <p:spPr>
          <a:xfrm>
            <a:off x="4360984" y="2941082"/>
            <a:ext cx="24442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מלבן 34">
            <a:extLst>
              <a:ext uri="{FF2B5EF4-FFF2-40B4-BE49-F238E27FC236}">
                <a16:creationId xmlns:a16="http://schemas.microsoft.com/office/drawing/2014/main" id="{80F3305F-EBB1-3872-CCDD-C958919A3169}"/>
              </a:ext>
            </a:extLst>
          </p:cNvPr>
          <p:cNvSpPr/>
          <p:nvPr/>
        </p:nvSpPr>
        <p:spPr>
          <a:xfrm>
            <a:off x="4362258" y="3490527"/>
            <a:ext cx="24442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8F897559-8E8E-8CC1-B079-2C7A8A360A94}"/>
              </a:ext>
            </a:extLst>
          </p:cNvPr>
          <p:cNvSpPr/>
          <p:nvPr/>
        </p:nvSpPr>
        <p:spPr>
          <a:xfrm>
            <a:off x="4360984" y="3999200"/>
            <a:ext cx="24442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מלבן 37">
            <a:extLst>
              <a:ext uri="{FF2B5EF4-FFF2-40B4-BE49-F238E27FC236}">
                <a16:creationId xmlns:a16="http://schemas.microsoft.com/office/drawing/2014/main" id="{79544FF4-3186-2060-AEEB-1565430EACFC}"/>
              </a:ext>
            </a:extLst>
          </p:cNvPr>
          <p:cNvSpPr/>
          <p:nvPr/>
        </p:nvSpPr>
        <p:spPr>
          <a:xfrm>
            <a:off x="4360984" y="4482832"/>
            <a:ext cx="2444261" cy="31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>
                <a:solidFill>
                  <a:schemeClr val="tx1"/>
                </a:solidFill>
              </a:rPr>
              <a:t>/      /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0" name="גרפיקה 39" descr="לוח שנה יומי עם מילוי מלא">
            <a:extLst>
              <a:ext uri="{FF2B5EF4-FFF2-40B4-BE49-F238E27FC236}">
                <a16:creationId xmlns:a16="http://schemas.microsoft.com/office/drawing/2014/main" id="{76069F73-790E-6C5F-DF45-E6FCA0E44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984" y="4455260"/>
            <a:ext cx="357066" cy="3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2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F71C2336-F899-7C48-0785-53469983775A}"/>
              </a:ext>
            </a:extLst>
          </p:cNvPr>
          <p:cNvSpPr/>
          <p:nvPr/>
        </p:nvSpPr>
        <p:spPr>
          <a:xfrm>
            <a:off x="419100" y="791916"/>
            <a:ext cx="3087445" cy="55920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9C208DC-C39D-D9AD-B50B-7288CE35E82C}"/>
              </a:ext>
            </a:extLst>
          </p:cNvPr>
          <p:cNvSpPr txBox="1"/>
          <p:nvPr/>
        </p:nvSpPr>
        <p:spPr>
          <a:xfrm>
            <a:off x="4991100" y="145762"/>
            <a:ext cx="643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u="sng"/>
              <a:t>בחר אווטאר:</a:t>
            </a:r>
            <a:endParaRPr lang="en-US" sz="3200" u="sng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7B38E05B-4BAC-7292-A86F-FCF9BD1B26B9}"/>
              </a:ext>
            </a:extLst>
          </p:cNvPr>
          <p:cNvSpPr/>
          <p:nvPr/>
        </p:nvSpPr>
        <p:spPr>
          <a:xfrm>
            <a:off x="3892255" y="5341158"/>
            <a:ext cx="2438400" cy="104775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600">
                <a:solidFill>
                  <a:schemeClr val="accent1">
                    <a:lumMod val="50000"/>
                  </a:schemeClr>
                </a:solidFill>
              </a:rPr>
              <a:t>למשחק</a:t>
            </a: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2C9A0D8-8BF4-5C60-58BB-9F835EBF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233606"/>
            <a:ext cx="628650" cy="536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גרפיקה 42" descr="כוח קו מיתאר">
            <a:extLst>
              <a:ext uri="{FF2B5EF4-FFF2-40B4-BE49-F238E27FC236}">
                <a16:creationId xmlns:a16="http://schemas.microsoft.com/office/drawing/2014/main" id="{1105BB74-B532-AF52-0CA0-7F250793F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000" y="438149"/>
            <a:ext cx="342000" cy="342000"/>
          </a:xfrm>
          <a:prstGeom prst="rect">
            <a:avLst/>
          </a:prstGeom>
        </p:spPr>
      </p:pic>
      <p:pic>
        <p:nvPicPr>
          <p:cNvPr id="44" name="גרפיקה 43" descr="מוסיקה קו מיתאר">
            <a:extLst>
              <a:ext uri="{FF2B5EF4-FFF2-40B4-BE49-F238E27FC236}">
                <a16:creationId xmlns:a16="http://schemas.microsoft.com/office/drawing/2014/main" id="{0E8C8A8C-197F-ACDF-0316-7C52980BA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6603" y="423706"/>
            <a:ext cx="342000" cy="342000"/>
          </a:xfrm>
          <a:prstGeom prst="rect">
            <a:avLst/>
          </a:prstGeom>
        </p:spPr>
      </p:pic>
      <p:pic>
        <p:nvPicPr>
          <p:cNvPr id="45" name="גרפיקה 44" descr="צליל בינוני קו מיתאר">
            <a:extLst>
              <a:ext uri="{FF2B5EF4-FFF2-40B4-BE49-F238E27FC236}">
                <a16:creationId xmlns:a16="http://schemas.microsoft.com/office/drawing/2014/main" id="{C1233F46-C05C-1AFB-AEB8-B4FCB6343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716" y="438149"/>
            <a:ext cx="342000" cy="342000"/>
          </a:xfrm>
          <a:prstGeom prst="rect">
            <a:avLst/>
          </a:prstGeom>
        </p:spPr>
      </p:pic>
      <p:pic>
        <p:nvPicPr>
          <p:cNvPr id="1061" name="גרפיקה 1060" descr="תג מעקב קו מיתאר">
            <a:extLst>
              <a:ext uri="{FF2B5EF4-FFF2-40B4-BE49-F238E27FC236}">
                <a16:creationId xmlns:a16="http://schemas.microsoft.com/office/drawing/2014/main" id="{EB5E8CFD-1C80-3764-7746-7C8F74807C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03963" y="3513080"/>
            <a:ext cx="628650" cy="628650"/>
          </a:xfrm>
          <a:prstGeom prst="rect">
            <a:avLst/>
          </a:prstGeom>
        </p:spPr>
      </p:pic>
      <p:grpSp>
        <p:nvGrpSpPr>
          <p:cNvPr id="1055" name="קבוצה 1054">
            <a:extLst>
              <a:ext uri="{FF2B5EF4-FFF2-40B4-BE49-F238E27FC236}">
                <a16:creationId xmlns:a16="http://schemas.microsoft.com/office/drawing/2014/main" id="{FA96D5EA-873E-DE4D-8CDF-D91ED520BA21}"/>
              </a:ext>
            </a:extLst>
          </p:cNvPr>
          <p:cNvGrpSpPr/>
          <p:nvPr/>
        </p:nvGrpSpPr>
        <p:grpSpPr>
          <a:xfrm>
            <a:off x="3833432" y="723677"/>
            <a:ext cx="7596568" cy="1374291"/>
            <a:chOff x="4487741" y="1980786"/>
            <a:chExt cx="6953250" cy="1374291"/>
          </a:xfrm>
        </p:grpSpPr>
        <p:grpSp>
          <p:nvGrpSpPr>
            <p:cNvPr id="20" name="קבוצה 19">
              <a:extLst>
                <a:ext uri="{FF2B5EF4-FFF2-40B4-BE49-F238E27FC236}">
                  <a16:creationId xmlns:a16="http://schemas.microsoft.com/office/drawing/2014/main" id="{2FEE1EF6-5894-5E6B-4B95-D19B9086541C}"/>
                </a:ext>
              </a:extLst>
            </p:cNvPr>
            <p:cNvGrpSpPr/>
            <p:nvPr/>
          </p:nvGrpSpPr>
          <p:grpSpPr>
            <a:xfrm>
              <a:off x="4487741" y="2039519"/>
              <a:ext cx="6953250" cy="1247732"/>
              <a:chOff x="4505325" y="733458"/>
              <a:chExt cx="6953250" cy="1247732"/>
            </a:xfrm>
          </p:grpSpPr>
          <p:grpSp>
            <p:nvGrpSpPr>
              <p:cNvPr id="21" name="קבוצה 20">
                <a:extLst>
                  <a:ext uri="{FF2B5EF4-FFF2-40B4-BE49-F238E27FC236}">
                    <a16:creationId xmlns:a16="http://schemas.microsoft.com/office/drawing/2014/main" id="{4CA978F6-CC7E-5423-EE3F-77B751996AB1}"/>
                  </a:ext>
                </a:extLst>
              </p:cNvPr>
              <p:cNvGrpSpPr/>
              <p:nvPr/>
            </p:nvGrpSpPr>
            <p:grpSpPr>
              <a:xfrm>
                <a:off x="4505325" y="733458"/>
                <a:ext cx="6953250" cy="1247732"/>
                <a:chOff x="4505325" y="733458"/>
                <a:chExt cx="6953250" cy="1247732"/>
              </a:xfrm>
            </p:grpSpPr>
            <p:grpSp>
              <p:nvGrpSpPr>
                <p:cNvPr id="27" name="קבוצה 26">
                  <a:extLst>
                    <a:ext uri="{FF2B5EF4-FFF2-40B4-BE49-F238E27FC236}">
                      <a16:creationId xmlns:a16="http://schemas.microsoft.com/office/drawing/2014/main" id="{B326F3B8-E765-2679-E275-84FD178181DA}"/>
                    </a:ext>
                  </a:extLst>
                </p:cNvPr>
                <p:cNvGrpSpPr/>
                <p:nvPr/>
              </p:nvGrpSpPr>
              <p:grpSpPr>
                <a:xfrm>
                  <a:off x="4505325" y="733458"/>
                  <a:ext cx="6953250" cy="1247732"/>
                  <a:chOff x="4476750" y="730537"/>
                  <a:chExt cx="6953250" cy="1047750"/>
                </a:xfrm>
              </p:grpSpPr>
              <p:sp>
                <p:nvSpPr>
                  <p:cNvPr id="52" name="מלבן 51">
                    <a:extLst>
                      <a:ext uri="{FF2B5EF4-FFF2-40B4-BE49-F238E27FC236}">
                        <a16:creationId xmlns:a16="http://schemas.microsoft.com/office/drawing/2014/main" id="{4A016629-8257-46CC-E015-ACC6C6DAD462}"/>
                      </a:ext>
                    </a:extLst>
                  </p:cNvPr>
                  <p:cNvSpPr/>
                  <p:nvPr/>
                </p:nvSpPr>
                <p:spPr>
                  <a:xfrm>
                    <a:off x="4476750" y="730537"/>
                    <a:ext cx="6953250" cy="10477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תיבת טקסט 52">
                    <a:extLst>
                      <a:ext uri="{FF2B5EF4-FFF2-40B4-BE49-F238E27FC236}">
                        <a16:creationId xmlns:a16="http://schemas.microsoft.com/office/drawing/2014/main" id="{362EE8BB-C244-0BCA-384F-6F72E927734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5463" y="746131"/>
                    <a:ext cx="2136531" cy="310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he-IL"/>
                      <a:t>שם האווטאר 1</a:t>
                    </a:r>
                    <a:endParaRPr lang="en-US"/>
                  </a:p>
                </p:txBody>
              </p:sp>
            </p:grpSp>
            <p:grpSp>
              <p:nvGrpSpPr>
                <p:cNvPr id="28" name="קבוצה 27">
                  <a:extLst>
                    <a:ext uri="{FF2B5EF4-FFF2-40B4-BE49-F238E27FC236}">
                      <a16:creationId xmlns:a16="http://schemas.microsoft.com/office/drawing/2014/main" id="{9D6D0D27-1F84-CE97-42FA-891A7379C0B7}"/>
                    </a:ext>
                  </a:extLst>
                </p:cNvPr>
                <p:cNvGrpSpPr/>
                <p:nvPr/>
              </p:nvGrpSpPr>
              <p:grpSpPr>
                <a:xfrm>
                  <a:off x="7338330" y="1298337"/>
                  <a:ext cx="2473281" cy="190242"/>
                  <a:chOff x="6705563" y="1361943"/>
                  <a:chExt cx="3039808" cy="259895"/>
                </a:xfrm>
              </p:grpSpPr>
              <p:sp>
                <p:nvSpPr>
                  <p:cNvPr id="49" name="תיבת טקסט 48">
                    <a:extLst>
                      <a:ext uri="{FF2B5EF4-FFF2-40B4-BE49-F238E27FC236}">
                        <a16:creationId xmlns:a16="http://schemas.microsoft.com/office/drawing/2014/main" id="{3172E3AA-7999-6B3A-55C9-CE6404568C6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518" y="1373159"/>
                    <a:ext cx="90985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he-IL" sz="1400"/>
                      <a:t>: 99999</a:t>
                    </a:r>
                    <a:endParaRPr lang="en-US" sz="1400"/>
                  </a:p>
                </p:txBody>
              </p:sp>
              <p:sp>
                <p:nvSpPr>
                  <p:cNvPr id="50" name="תיבת טקסט 49">
                    <a:extLst>
                      <a:ext uri="{FF2B5EF4-FFF2-40B4-BE49-F238E27FC236}">
                        <a16:creationId xmlns:a16="http://schemas.microsoft.com/office/drawing/2014/main" id="{1F4D8178-C988-7EDE-E850-3773608D9F35}"/>
                      </a:ext>
                    </a:extLst>
                  </p:cNvPr>
                  <p:cNvSpPr txBox="1"/>
                  <p:nvPr/>
                </p:nvSpPr>
                <p:spPr>
                  <a:xfrm>
                    <a:off x="7738186" y="1406393"/>
                    <a:ext cx="909853" cy="2154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he-IL" sz="1400"/>
                      <a:t>: 99999</a:t>
                    </a:r>
                    <a:endParaRPr lang="en-US" sz="1400"/>
                  </a:p>
                </p:txBody>
              </p:sp>
              <p:sp>
                <p:nvSpPr>
                  <p:cNvPr id="51" name="תיבת טקסט 50">
                    <a:extLst>
                      <a:ext uri="{FF2B5EF4-FFF2-40B4-BE49-F238E27FC236}">
                        <a16:creationId xmlns:a16="http://schemas.microsoft.com/office/drawing/2014/main" id="{8BB7285D-B903-59FC-AB0E-CF8C74CA86BC}"/>
                      </a:ext>
                    </a:extLst>
                  </p:cNvPr>
                  <p:cNvSpPr txBox="1"/>
                  <p:nvPr/>
                </p:nvSpPr>
                <p:spPr>
                  <a:xfrm>
                    <a:off x="6705563" y="1361943"/>
                    <a:ext cx="90985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he-IL" sz="1400"/>
                      <a:t>: 99999</a:t>
                    </a:r>
                    <a:endParaRPr lang="en-US" sz="1400"/>
                  </a:p>
                </p:txBody>
              </p:sp>
            </p:grpSp>
            <p:grpSp>
              <p:nvGrpSpPr>
                <p:cNvPr id="29" name="קבוצה 28">
                  <a:extLst>
                    <a:ext uri="{FF2B5EF4-FFF2-40B4-BE49-F238E27FC236}">
                      <a16:creationId xmlns:a16="http://schemas.microsoft.com/office/drawing/2014/main" id="{562908A7-9054-114D-ED06-20F089B9F2ED}"/>
                    </a:ext>
                  </a:extLst>
                </p:cNvPr>
                <p:cNvGrpSpPr/>
                <p:nvPr/>
              </p:nvGrpSpPr>
              <p:grpSpPr>
                <a:xfrm>
                  <a:off x="6321669" y="1306560"/>
                  <a:ext cx="3770868" cy="612429"/>
                  <a:chOff x="6030706" y="1199539"/>
                  <a:chExt cx="4061831" cy="719445"/>
                </a:xfrm>
              </p:grpSpPr>
              <p:grpSp>
                <p:nvGrpSpPr>
                  <p:cNvPr id="30" name="קבוצה 29">
                    <a:extLst>
                      <a:ext uri="{FF2B5EF4-FFF2-40B4-BE49-F238E27FC236}">
                        <a16:creationId xmlns:a16="http://schemas.microsoft.com/office/drawing/2014/main" id="{428BAB1E-59DF-A776-93BC-B1CF4EE1AC33}"/>
                      </a:ext>
                    </a:extLst>
                  </p:cNvPr>
                  <p:cNvGrpSpPr/>
                  <p:nvPr/>
                </p:nvGrpSpPr>
                <p:grpSpPr>
                  <a:xfrm>
                    <a:off x="7062998" y="1606467"/>
                    <a:ext cx="3029539" cy="312517"/>
                    <a:chOff x="7064293" y="1152467"/>
                    <a:chExt cx="3029539" cy="312517"/>
                  </a:xfrm>
                </p:grpSpPr>
                <p:grpSp>
                  <p:nvGrpSpPr>
                    <p:cNvPr id="39" name="קבוצה 38">
                      <a:extLst>
                        <a:ext uri="{FF2B5EF4-FFF2-40B4-BE49-F238E27FC236}">
                          <a16:creationId xmlns:a16="http://schemas.microsoft.com/office/drawing/2014/main" id="{300173BA-5FEF-B0C5-053E-4B3DC89898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6224" y="1166794"/>
                      <a:ext cx="1247608" cy="298190"/>
                      <a:chOff x="8846224" y="1166794"/>
                      <a:chExt cx="1247608" cy="298190"/>
                    </a:xfrm>
                  </p:grpSpPr>
                  <p:pic>
                    <p:nvPicPr>
                      <p:cNvPr id="46" name="גרפיקה 45" descr="מטבעות קו מיתאר">
                        <a:extLst>
                          <a:ext uri="{FF2B5EF4-FFF2-40B4-BE49-F238E27FC236}">
                            <a16:creationId xmlns:a16="http://schemas.microsoft.com/office/drawing/2014/main" id="{01E1F869-6978-C084-327B-6028BCCF12D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798632" y="1169784"/>
                        <a:ext cx="295200" cy="2952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7" name="גרפיקה 46" descr="מטבעות קו מיתאר">
                        <a:extLst>
                          <a:ext uri="{FF2B5EF4-FFF2-40B4-BE49-F238E27FC236}">
                            <a16:creationId xmlns:a16="http://schemas.microsoft.com/office/drawing/2014/main" id="{400E64A3-54B1-D327-B791-457878403E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846224" y="1166794"/>
                        <a:ext cx="295200" cy="2952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8" name="תיבת טקסט 47">
                        <a:extLst>
                          <a:ext uri="{FF2B5EF4-FFF2-40B4-BE49-F238E27FC236}">
                            <a16:creationId xmlns:a16="http://schemas.microsoft.com/office/drawing/2014/main" id="{CFD2270C-D26A-0549-0ECC-C1A315C23B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07651" y="1225873"/>
                        <a:ext cx="797405" cy="1852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he-IL" sz="1400"/>
                          <a:t>: 99999</a:t>
                        </a:r>
                        <a:endParaRPr lang="en-US" sz="1400"/>
                      </a:p>
                    </p:txBody>
                  </p:sp>
                </p:grpSp>
                <p:sp>
                  <p:nvSpPr>
                    <p:cNvPr id="40" name="תיבת טקסט 39">
                      <a:extLst>
                        <a:ext uri="{FF2B5EF4-FFF2-40B4-BE49-F238E27FC236}">
                          <a16:creationId xmlns:a16="http://schemas.microsoft.com/office/drawing/2014/main" id="{59FF6B5A-C233-B014-BB71-31C9249F3B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40027" y="1238281"/>
                      <a:ext cx="797405" cy="1852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he-IL" sz="1400"/>
                        <a:t>: 99999</a:t>
                      </a:r>
                      <a:endParaRPr lang="en-US" sz="1400"/>
                    </a:p>
                  </p:txBody>
                </p:sp>
                <p:pic>
                  <p:nvPicPr>
                    <p:cNvPr id="41" name="תמונה 40">
                      <a:extLst>
                        <a:ext uri="{FF2B5EF4-FFF2-40B4-BE49-F238E27FC236}">
                          <a16:creationId xmlns:a16="http://schemas.microsoft.com/office/drawing/2014/main" id="{B1924A2C-045E-C47F-10C5-5ADA01345B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7847187" y="1152467"/>
                      <a:ext cx="295201" cy="3046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2" name="תיבת טקסט 41">
                      <a:extLst>
                        <a:ext uri="{FF2B5EF4-FFF2-40B4-BE49-F238E27FC236}">
                          <a16:creationId xmlns:a16="http://schemas.microsoft.com/office/drawing/2014/main" id="{A4A22A18-B082-AA3B-5706-F4BFFFC4F8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64293" y="1212180"/>
                      <a:ext cx="797405" cy="1852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he-IL" sz="1400"/>
                        <a:t>: 99999</a:t>
                      </a:r>
                      <a:endParaRPr lang="en-US" sz="1400"/>
                    </a:p>
                  </p:txBody>
                </p:sp>
              </p:grpSp>
              <p:grpSp>
                <p:nvGrpSpPr>
                  <p:cNvPr id="32" name="קבוצה 31">
                    <a:extLst>
                      <a:ext uri="{FF2B5EF4-FFF2-40B4-BE49-F238E27FC236}">
                        <a16:creationId xmlns:a16="http://schemas.microsoft.com/office/drawing/2014/main" id="{947286A9-73A0-3D6E-179A-4B61EF9913D7}"/>
                      </a:ext>
                    </a:extLst>
                  </p:cNvPr>
                  <p:cNvGrpSpPr/>
                  <p:nvPr/>
                </p:nvGrpSpPr>
                <p:grpSpPr>
                  <a:xfrm>
                    <a:off x="6030706" y="1199539"/>
                    <a:ext cx="1119615" cy="719445"/>
                    <a:chOff x="5889363" y="1191712"/>
                    <a:chExt cx="1119615" cy="719445"/>
                  </a:xfrm>
                </p:grpSpPr>
                <p:pic>
                  <p:nvPicPr>
                    <p:cNvPr id="33" name="גרפיקה 32" descr="יהלום קו מיתאר">
                      <a:extLst>
                        <a:ext uri="{FF2B5EF4-FFF2-40B4-BE49-F238E27FC236}">
                          <a16:creationId xmlns:a16="http://schemas.microsoft.com/office/drawing/2014/main" id="{B308FEE7-0C6E-A3A7-C27D-6CB8ACF8A6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13778" y="1615957"/>
                      <a:ext cx="295200" cy="2952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7" name="תיבת טקסט 36">
                      <a:extLst>
                        <a:ext uri="{FF2B5EF4-FFF2-40B4-BE49-F238E27FC236}">
                          <a16:creationId xmlns:a16="http://schemas.microsoft.com/office/drawing/2014/main" id="{59516BEA-9E1A-C87B-8ACE-11469CD3C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363" y="1675762"/>
                      <a:ext cx="797405" cy="1852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he-IL" sz="1400"/>
                        <a:t>: 99999</a:t>
                      </a:r>
                      <a:endParaRPr lang="en-US" sz="1400"/>
                    </a:p>
                  </p:txBody>
                </p:sp>
                <p:sp>
                  <p:nvSpPr>
                    <p:cNvPr id="38" name="תיבת טקסט 37">
                      <a:extLst>
                        <a:ext uri="{FF2B5EF4-FFF2-40B4-BE49-F238E27FC236}">
                          <a16:creationId xmlns:a16="http://schemas.microsoft.com/office/drawing/2014/main" id="{68BAF1F0-7FAD-A430-3857-0219F8F1C9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9177" y="1191712"/>
                      <a:ext cx="797405" cy="1852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he-IL" sz="1400"/>
                        <a:t>: 99999</a:t>
                      </a:r>
                      <a:endParaRPr lang="en-US" sz="1400"/>
                    </a:p>
                  </p:txBody>
                </p:sp>
              </p:grpSp>
            </p:grpSp>
          </p:grpSp>
          <p:pic>
            <p:nvPicPr>
              <p:cNvPr id="23" name="גרפיקה 22" descr="אטום עם מילוי מלא">
                <a:extLst>
                  <a:ext uri="{FF2B5EF4-FFF2-40B4-BE49-F238E27FC236}">
                    <a16:creationId xmlns:a16="http://schemas.microsoft.com/office/drawing/2014/main" id="{207C1C90-CA0D-ED31-BCA1-878242D4F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102916" y="1283706"/>
                <a:ext cx="278262" cy="250344"/>
              </a:xfrm>
              <a:prstGeom prst="rect">
                <a:avLst/>
              </a:prstGeom>
            </p:spPr>
          </p:pic>
          <p:pic>
            <p:nvPicPr>
              <p:cNvPr id="24" name="גרפיקה 23" descr="זרוע שרירית קו מיתאר">
                <a:extLst>
                  <a:ext uri="{FF2B5EF4-FFF2-40B4-BE49-F238E27FC236}">
                    <a16:creationId xmlns:a16="http://schemas.microsoft.com/office/drawing/2014/main" id="{CFDE42BD-1ECC-652C-BA5E-CD295A375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909116" y="1283706"/>
                <a:ext cx="278262" cy="250344"/>
              </a:xfrm>
              <a:prstGeom prst="rect">
                <a:avLst/>
              </a:prstGeom>
            </p:spPr>
          </p:pic>
          <p:pic>
            <p:nvPicPr>
              <p:cNvPr id="25" name="גרפיקה 24" descr="ברק קו מיתאר">
                <a:extLst>
                  <a:ext uri="{FF2B5EF4-FFF2-40B4-BE49-F238E27FC236}">
                    <a16:creationId xmlns:a16="http://schemas.microsoft.com/office/drawing/2014/main" id="{367A0851-AD27-8FE8-F0A3-14FBB05A5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037106" y="1278664"/>
                <a:ext cx="278262" cy="250344"/>
              </a:xfrm>
              <a:prstGeom prst="rect">
                <a:avLst/>
              </a:prstGeom>
            </p:spPr>
          </p:pic>
          <p:pic>
            <p:nvPicPr>
              <p:cNvPr id="26" name="גרפיקה 25" descr="תג לב קו מיתאר">
                <a:extLst>
                  <a:ext uri="{FF2B5EF4-FFF2-40B4-BE49-F238E27FC236}">
                    <a16:creationId xmlns:a16="http://schemas.microsoft.com/office/drawing/2014/main" id="{A6B6F5F6-08BE-5518-BF97-0110CF139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9813876" y="1278831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043" name="קבוצה 1042">
              <a:extLst>
                <a:ext uri="{FF2B5EF4-FFF2-40B4-BE49-F238E27FC236}">
                  <a16:creationId xmlns:a16="http://schemas.microsoft.com/office/drawing/2014/main" id="{3C87EA6D-459A-8849-3F66-F3052E52DA08}"/>
                </a:ext>
              </a:extLst>
            </p:cNvPr>
            <p:cNvGrpSpPr/>
            <p:nvPr/>
          </p:nvGrpSpPr>
          <p:grpSpPr>
            <a:xfrm>
              <a:off x="5143007" y="2370557"/>
              <a:ext cx="1174581" cy="984520"/>
              <a:chOff x="10315575" y="3885630"/>
              <a:chExt cx="1107832" cy="979662"/>
            </a:xfrm>
          </p:grpSpPr>
          <p:pic>
            <p:nvPicPr>
              <p:cNvPr id="1039" name="גרפיקה 1038" descr="אש קו מיתאר">
                <a:extLst>
                  <a:ext uri="{FF2B5EF4-FFF2-40B4-BE49-F238E27FC236}">
                    <a16:creationId xmlns:a16="http://schemas.microsoft.com/office/drawing/2014/main" id="{E26F5ADD-7C2A-D2A6-D051-68DA9D65C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10509294" y="3885630"/>
                <a:ext cx="662825" cy="662825"/>
              </a:xfrm>
              <a:prstGeom prst="rect">
                <a:avLst/>
              </a:prstGeom>
            </p:spPr>
          </p:pic>
          <p:sp>
            <p:nvSpPr>
              <p:cNvPr id="1042" name="תיבת טקסט 1041">
                <a:extLst>
                  <a:ext uri="{FF2B5EF4-FFF2-40B4-BE49-F238E27FC236}">
                    <a16:creationId xmlns:a16="http://schemas.microsoft.com/office/drawing/2014/main" id="{2C96D6CA-C7C8-47A8-EC17-98F5E6AE0E27}"/>
                  </a:ext>
                </a:extLst>
              </p:cNvPr>
              <p:cNvSpPr txBox="1"/>
              <p:nvPr/>
            </p:nvSpPr>
            <p:spPr>
              <a:xfrm>
                <a:off x="10315575" y="4495960"/>
                <a:ext cx="11078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  <p:grpSp>
          <p:nvGrpSpPr>
            <p:cNvPr id="1048" name="קבוצה 1047">
              <a:extLst>
                <a:ext uri="{FF2B5EF4-FFF2-40B4-BE49-F238E27FC236}">
                  <a16:creationId xmlns:a16="http://schemas.microsoft.com/office/drawing/2014/main" id="{374E0A61-C931-2793-A9F1-B4725FE91E68}"/>
                </a:ext>
              </a:extLst>
            </p:cNvPr>
            <p:cNvGrpSpPr/>
            <p:nvPr/>
          </p:nvGrpSpPr>
          <p:grpSpPr>
            <a:xfrm>
              <a:off x="4821228" y="1980786"/>
              <a:ext cx="1689099" cy="390651"/>
              <a:chOff x="6532663" y="1397291"/>
              <a:chExt cx="1689099" cy="390651"/>
            </a:xfrm>
          </p:grpSpPr>
          <p:sp>
            <p:nvSpPr>
              <p:cNvPr id="1044" name="תיבת טקסט 1043">
                <a:extLst>
                  <a:ext uri="{FF2B5EF4-FFF2-40B4-BE49-F238E27FC236}">
                    <a16:creationId xmlns:a16="http://schemas.microsoft.com/office/drawing/2014/main" id="{BCC93DD4-180C-B2BE-52A3-0404580088C2}"/>
                  </a:ext>
                </a:extLst>
              </p:cNvPr>
              <p:cNvSpPr txBox="1"/>
              <p:nvPr/>
            </p:nvSpPr>
            <p:spPr>
              <a:xfrm flipH="1">
                <a:off x="7686372" y="1418610"/>
                <a:ext cx="53539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he-IL"/>
                  <a:t>0</a:t>
                </a:r>
                <a:endParaRPr lang="en-US"/>
              </a:p>
            </p:txBody>
          </p:sp>
          <p:sp>
            <p:nvSpPr>
              <p:cNvPr id="1045" name="תיבת טקסט 1044">
                <a:extLst>
                  <a:ext uri="{FF2B5EF4-FFF2-40B4-BE49-F238E27FC236}">
                    <a16:creationId xmlns:a16="http://schemas.microsoft.com/office/drawing/2014/main" id="{92DC01F0-593A-486C-74BA-728BAE3261F0}"/>
                  </a:ext>
                </a:extLst>
              </p:cNvPr>
              <p:cNvSpPr txBox="1"/>
              <p:nvPr/>
            </p:nvSpPr>
            <p:spPr>
              <a:xfrm>
                <a:off x="6532663" y="1397291"/>
                <a:ext cx="467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/>
                  <a:t>1</a:t>
                </a:r>
                <a:endParaRPr lang="en-US"/>
              </a:p>
            </p:txBody>
          </p:sp>
          <p:sp>
            <p:nvSpPr>
              <p:cNvPr id="1046" name="מלבן: פינות מעוגלות 1045">
                <a:extLst>
                  <a:ext uri="{FF2B5EF4-FFF2-40B4-BE49-F238E27FC236}">
                    <a16:creationId xmlns:a16="http://schemas.microsoft.com/office/drawing/2014/main" id="{732AF7C5-6FAA-8F43-AB9E-A841B9FD4C91}"/>
                  </a:ext>
                </a:extLst>
              </p:cNvPr>
              <p:cNvSpPr/>
              <p:nvPr/>
            </p:nvSpPr>
            <p:spPr>
              <a:xfrm>
                <a:off x="6946290" y="1524188"/>
                <a:ext cx="979202" cy="17207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מלבן: פינות מעוגלות 1046">
                <a:extLst>
                  <a:ext uri="{FF2B5EF4-FFF2-40B4-BE49-F238E27FC236}">
                    <a16:creationId xmlns:a16="http://schemas.microsoft.com/office/drawing/2014/main" id="{859F0ADC-8252-7A9B-9B1E-B973C8D2594A}"/>
                  </a:ext>
                </a:extLst>
              </p:cNvPr>
              <p:cNvSpPr/>
              <p:nvPr/>
            </p:nvSpPr>
            <p:spPr>
              <a:xfrm>
                <a:off x="7491738" y="1524187"/>
                <a:ext cx="433754" cy="17207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3" name="קבוצה 1052">
              <a:extLst>
                <a:ext uri="{FF2B5EF4-FFF2-40B4-BE49-F238E27FC236}">
                  <a16:creationId xmlns:a16="http://schemas.microsoft.com/office/drawing/2014/main" id="{A925B7D3-6893-A685-B934-058392DF0614}"/>
                </a:ext>
              </a:extLst>
            </p:cNvPr>
            <p:cNvGrpSpPr/>
            <p:nvPr/>
          </p:nvGrpSpPr>
          <p:grpSpPr>
            <a:xfrm>
              <a:off x="4492193" y="2039519"/>
              <a:ext cx="406836" cy="1247732"/>
              <a:chOff x="4882860" y="281850"/>
              <a:chExt cx="406836" cy="1247732"/>
            </a:xfrm>
          </p:grpSpPr>
          <p:sp>
            <p:nvSpPr>
              <p:cNvPr id="1049" name="מלבן 1048">
                <a:extLst>
                  <a:ext uri="{FF2B5EF4-FFF2-40B4-BE49-F238E27FC236}">
                    <a16:creationId xmlns:a16="http://schemas.microsoft.com/office/drawing/2014/main" id="{962ED697-D8F0-FB9B-DBB0-69956694A02A}"/>
                  </a:ext>
                </a:extLst>
              </p:cNvPr>
              <p:cNvSpPr/>
              <p:nvPr/>
            </p:nvSpPr>
            <p:spPr>
              <a:xfrm>
                <a:off x="4882860" y="281850"/>
                <a:ext cx="406836" cy="1247732"/>
              </a:xfrm>
              <a:prstGeom prst="rect">
                <a:avLst/>
              </a:prstGeom>
              <a:solidFill>
                <a:srgbClr val="FF0000">
                  <a:alpha val="5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51" name="גרפיקה 1050" descr="אשפה עם מילוי מלא">
                <a:extLst>
                  <a:ext uri="{FF2B5EF4-FFF2-40B4-BE49-F238E27FC236}">
                    <a16:creationId xmlns:a16="http://schemas.microsoft.com/office/drawing/2014/main" id="{08477034-748C-1DC0-D1EE-B4BD305A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967840" y="341784"/>
                <a:ext cx="241907" cy="400538"/>
              </a:xfrm>
              <a:prstGeom prst="rect">
                <a:avLst/>
              </a:prstGeom>
            </p:spPr>
          </p:pic>
          <p:pic>
            <p:nvPicPr>
              <p:cNvPr id="1052" name="גרפיקה 1051" descr="הגדרות עם מילוי מלא">
                <a:extLst>
                  <a:ext uri="{FF2B5EF4-FFF2-40B4-BE49-F238E27FC236}">
                    <a16:creationId xmlns:a16="http://schemas.microsoft.com/office/drawing/2014/main" id="{F3897D42-E538-CD30-9EE8-E9DCC75CE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969988" y="1047751"/>
                <a:ext cx="241907" cy="400538"/>
              </a:xfrm>
              <a:prstGeom prst="rect">
                <a:avLst/>
              </a:prstGeom>
            </p:spPr>
          </p:pic>
        </p:grpSp>
        <p:pic>
          <p:nvPicPr>
            <p:cNvPr id="1054" name="תמונה 1053">
              <a:extLst>
                <a:ext uri="{FF2B5EF4-FFF2-40B4-BE49-F238E27FC236}">
                  <a16:creationId xmlns:a16="http://schemas.microsoft.com/office/drawing/2014/main" id="{76551B7A-81AD-B122-4916-D03F1C953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b="70216"/>
            <a:stretch/>
          </p:blipFill>
          <p:spPr>
            <a:xfrm>
              <a:off x="10215832" y="2107681"/>
              <a:ext cx="1211646" cy="1095309"/>
            </a:xfrm>
            <a:prstGeom prst="rect">
              <a:avLst/>
            </a:prstGeom>
          </p:spPr>
        </p:pic>
      </p:grpSp>
      <p:grpSp>
        <p:nvGrpSpPr>
          <p:cNvPr id="1127" name="קבוצה 1126">
            <a:extLst>
              <a:ext uri="{FF2B5EF4-FFF2-40B4-BE49-F238E27FC236}">
                <a16:creationId xmlns:a16="http://schemas.microsoft.com/office/drawing/2014/main" id="{FDB63EE2-1FA0-BB91-71B2-B279CA0D9B0F}"/>
              </a:ext>
            </a:extLst>
          </p:cNvPr>
          <p:cNvGrpSpPr/>
          <p:nvPr/>
        </p:nvGrpSpPr>
        <p:grpSpPr>
          <a:xfrm>
            <a:off x="3833432" y="2046015"/>
            <a:ext cx="7596568" cy="1374291"/>
            <a:chOff x="4476750" y="2009071"/>
            <a:chExt cx="6953250" cy="1374291"/>
          </a:xfrm>
        </p:grpSpPr>
        <p:grpSp>
          <p:nvGrpSpPr>
            <p:cNvPr id="1056" name="קבוצה 1055">
              <a:extLst>
                <a:ext uri="{FF2B5EF4-FFF2-40B4-BE49-F238E27FC236}">
                  <a16:creationId xmlns:a16="http://schemas.microsoft.com/office/drawing/2014/main" id="{5D754208-467A-DF67-85B7-6998645B7ADC}"/>
                </a:ext>
              </a:extLst>
            </p:cNvPr>
            <p:cNvGrpSpPr/>
            <p:nvPr/>
          </p:nvGrpSpPr>
          <p:grpSpPr>
            <a:xfrm>
              <a:off x="4476750" y="2009071"/>
              <a:ext cx="6953250" cy="1374291"/>
              <a:chOff x="4487741" y="1980786"/>
              <a:chExt cx="6953250" cy="1374291"/>
            </a:xfrm>
          </p:grpSpPr>
          <p:grpSp>
            <p:nvGrpSpPr>
              <p:cNvPr id="1057" name="קבוצה 1056">
                <a:extLst>
                  <a:ext uri="{FF2B5EF4-FFF2-40B4-BE49-F238E27FC236}">
                    <a16:creationId xmlns:a16="http://schemas.microsoft.com/office/drawing/2014/main" id="{040130C4-5DFC-EE19-99E9-0B139782D320}"/>
                  </a:ext>
                </a:extLst>
              </p:cNvPr>
              <p:cNvGrpSpPr/>
              <p:nvPr/>
            </p:nvGrpSpPr>
            <p:grpSpPr>
              <a:xfrm>
                <a:off x="4487741" y="2039519"/>
                <a:ext cx="6953250" cy="1247732"/>
                <a:chOff x="4505325" y="733458"/>
                <a:chExt cx="6953250" cy="1247732"/>
              </a:xfrm>
            </p:grpSpPr>
            <p:grpSp>
              <p:nvGrpSpPr>
                <p:cNvPr id="1102" name="קבוצה 1101">
                  <a:extLst>
                    <a:ext uri="{FF2B5EF4-FFF2-40B4-BE49-F238E27FC236}">
                      <a16:creationId xmlns:a16="http://schemas.microsoft.com/office/drawing/2014/main" id="{61BDCBCB-8096-4D39-51DA-F75A1010290D}"/>
                    </a:ext>
                  </a:extLst>
                </p:cNvPr>
                <p:cNvGrpSpPr/>
                <p:nvPr/>
              </p:nvGrpSpPr>
              <p:grpSpPr>
                <a:xfrm>
                  <a:off x="4505325" y="733458"/>
                  <a:ext cx="6953250" cy="1247732"/>
                  <a:chOff x="4505325" y="733458"/>
                  <a:chExt cx="6953250" cy="1247732"/>
                </a:xfrm>
              </p:grpSpPr>
              <p:grpSp>
                <p:nvGrpSpPr>
                  <p:cNvPr id="1107" name="קבוצה 1106">
                    <a:extLst>
                      <a:ext uri="{FF2B5EF4-FFF2-40B4-BE49-F238E27FC236}">
                        <a16:creationId xmlns:a16="http://schemas.microsoft.com/office/drawing/2014/main" id="{0D715116-40E0-CF0E-31B6-9435EA96F9C0}"/>
                      </a:ext>
                    </a:extLst>
                  </p:cNvPr>
                  <p:cNvGrpSpPr/>
                  <p:nvPr/>
                </p:nvGrpSpPr>
                <p:grpSpPr>
                  <a:xfrm>
                    <a:off x="4505325" y="733458"/>
                    <a:ext cx="6953250" cy="1247732"/>
                    <a:chOff x="4476750" y="730537"/>
                    <a:chExt cx="6953250" cy="1047750"/>
                  </a:xfrm>
                </p:grpSpPr>
                <p:sp>
                  <p:nvSpPr>
                    <p:cNvPr id="1125" name="מלבן 1124">
                      <a:extLst>
                        <a:ext uri="{FF2B5EF4-FFF2-40B4-BE49-F238E27FC236}">
                          <a16:creationId xmlns:a16="http://schemas.microsoft.com/office/drawing/2014/main" id="{3DAF363A-1A12-ACD0-D4A0-9DCC4AF0D4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6750" y="730537"/>
                      <a:ext cx="6953250" cy="104775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6" name="תיבת טקסט 1125">
                      <a:extLst>
                        <a:ext uri="{FF2B5EF4-FFF2-40B4-BE49-F238E27FC236}">
                          <a16:creationId xmlns:a16="http://schemas.microsoft.com/office/drawing/2014/main" id="{CB2F545B-64AE-2320-2497-F8BB7BD2F1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75463" y="746131"/>
                      <a:ext cx="2136531" cy="3101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he-IL"/>
                        <a:t>שם האווטאר 2</a:t>
                      </a:r>
                      <a:endParaRPr lang="en-US"/>
                    </a:p>
                  </p:txBody>
                </p:sp>
              </p:grpSp>
              <p:grpSp>
                <p:nvGrpSpPr>
                  <p:cNvPr id="1108" name="קבוצה 1107">
                    <a:extLst>
                      <a:ext uri="{FF2B5EF4-FFF2-40B4-BE49-F238E27FC236}">
                        <a16:creationId xmlns:a16="http://schemas.microsoft.com/office/drawing/2014/main" id="{B13AFA3C-5D11-0026-DA96-F438EBD51B0D}"/>
                      </a:ext>
                    </a:extLst>
                  </p:cNvPr>
                  <p:cNvGrpSpPr/>
                  <p:nvPr/>
                </p:nvGrpSpPr>
                <p:grpSpPr>
                  <a:xfrm>
                    <a:off x="7338330" y="1298337"/>
                    <a:ext cx="2473281" cy="190242"/>
                    <a:chOff x="6705563" y="1361943"/>
                    <a:chExt cx="3039808" cy="259895"/>
                  </a:xfrm>
                </p:grpSpPr>
                <p:sp>
                  <p:nvSpPr>
                    <p:cNvPr id="1122" name="תיבת טקסט 1121">
                      <a:extLst>
                        <a:ext uri="{FF2B5EF4-FFF2-40B4-BE49-F238E27FC236}">
                          <a16:creationId xmlns:a16="http://schemas.microsoft.com/office/drawing/2014/main" id="{F3B30B59-E44E-7B54-4ACB-0C4F6123A8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5518" y="1373159"/>
                      <a:ext cx="90985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he-IL" sz="1400"/>
                        <a:t>: 99999</a:t>
                      </a:r>
                      <a:endParaRPr lang="en-US" sz="1400"/>
                    </a:p>
                  </p:txBody>
                </p:sp>
                <p:sp>
                  <p:nvSpPr>
                    <p:cNvPr id="1123" name="תיבת טקסט 1122">
                      <a:extLst>
                        <a:ext uri="{FF2B5EF4-FFF2-40B4-BE49-F238E27FC236}">
                          <a16:creationId xmlns:a16="http://schemas.microsoft.com/office/drawing/2014/main" id="{5B2D282D-AAAB-1A4D-94F1-B4A015B5FC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38186" y="1406393"/>
                      <a:ext cx="909853" cy="2154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he-IL" sz="1400"/>
                        <a:t>: 99999</a:t>
                      </a:r>
                      <a:endParaRPr lang="en-US" sz="1400"/>
                    </a:p>
                  </p:txBody>
                </p:sp>
                <p:sp>
                  <p:nvSpPr>
                    <p:cNvPr id="1124" name="תיבת טקסט 1123">
                      <a:extLst>
                        <a:ext uri="{FF2B5EF4-FFF2-40B4-BE49-F238E27FC236}">
                          <a16:creationId xmlns:a16="http://schemas.microsoft.com/office/drawing/2014/main" id="{7244C998-A611-8381-59F9-A524A08204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5563" y="1361943"/>
                      <a:ext cx="90985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he-IL" sz="1400"/>
                        <a:t>: 99999</a:t>
                      </a:r>
                      <a:endParaRPr lang="en-US" sz="1400"/>
                    </a:p>
                  </p:txBody>
                </p:sp>
              </p:grpSp>
              <p:grpSp>
                <p:nvGrpSpPr>
                  <p:cNvPr id="1109" name="קבוצה 1108">
                    <a:extLst>
                      <a:ext uri="{FF2B5EF4-FFF2-40B4-BE49-F238E27FC236}">
                        <a16:creationId xmlns:a16="http://schemas.microsoft.com/office/drawing/2014/main" id="{614006AD-1B1D-54E5-D165-56108B553228}"/>
                      </a:ext>
                    </a:extLst>
                  </p:cNvPr>
                  <p:cNvGrpSpPr/>
                  <p:nvPr/>
                </p:nvGrpSpPr>
                <p:grpSpPr>
                  <a:xfrm>
                    <a:off x="6321669" y="1306560"/>
                    <a:ext cx="3770868" cy="612429"/>
                    <a:chOff x="6030706" y="1199539"/>
                    <a:chExt cx="4061831" cy="719445"/>
                  </a:xfrm>
                </p:grpSpPr>
                <p:grpSp>
                  <p:nvGrpSpPr>
                    <p:cNvPr id="1110" name="קבוצה 1109">
                      <a:extLst>
                        <a:ext uri="{FF2B5EF4-FFF2-40B4-BE49-F238E27FC236}">
                          <a16:creationId xmlns:a16="http://schemas.microsoft.com/office/drawing/2014/main" id="{5935A15C-0583-6004-0E61-A8B62D0CC9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62998" y="1606467"/>
                      <a:ext cx="3029539" cy="312517"/>
                      <a:chOff x="7064293" y="1152467"/>
                      <a:chExt cx="3029539" cy="312517"/>
                    </a:xfrm>
                  </p:grpSpPr>
                  <p:grpSp>
                    <p:nvGrpSpPr>
                      <p:cNvPr id="1115" name="קבוצה 1114">
                        <a:extLst>
                          <a:ext uri="{FF2B5EF4-FFF2-40B4-BE49-F238E27FC236}">
                            <a16:creationId xmlns:a16="http://schemas.microsoft.com/office/drawing/2014/main" id="{13E5D522-ABA7-F484-0CD8-E031D926B8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46224" y="1166794"/>
                        <a:ext cx="1247608" cy="298190"/>
                        <a:chOff x="8846224" y="1166794"/>
                        <a:chExt cx="1247608" cy="298190"/>
                      </a:xfrm>
                    </p:grpSpPr>
                    <p:pic>
                      <p:nvPicPr>
                        <p:cNvPr id="1119" name="גרפיקה 1118" descr="מטבעות קו מיתאר">
                          <a:extLst>
                            <a:ext uri="{FF2B5EF4-FFF2-40B4-BE49-F238E27FC236}">
                              <a16:creationId xmlns:a16="http://schemas.microsoft.com/office/drawing/2014/main" id="{EFB99AD4-9AE7-58A1-5084-404A906CFEE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798632" y="1169784"/>
                          <a:ext cx="295200" cy="2952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20" name="גרפיקה 1119" descr="מטבעות קו מיתאר">
                          <a:extLst>
                            <a:ext uri="{FF2B5EF4-FFF2-40B4-BE49-F238E27FC236}">
                              <a16:creationId xmlns:a16="http://schemas.microsoft.com/office/drawing/2014/main" id="{034D4BB5-7AE5-44AA-0842-89F9B243558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846224" y="1166794"/>
                          <a:ext cx="295200" cy="2952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121" name="תיבת טקסט 1120">
                          <a:extLst>
                            <a:ext uri="{FF2B5EF4-FFF2-40B4-BE49-F238E27FC236}">
                              <a16:creationId xmlns:a16="http://schemas.microsoft.com/office/drawing/2014/main" id="{A53E5D41-E3B7-306B-737D-6510063C837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007651" y="1225873"/>
                          <a:ext cx="797405" cy="18526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r>
                            <a:rPr lang="he-IL" sz="1400"/>
                            <a:t>: 99999</a:t>
                          </a:r>
                          <a:endParaRPr lang="en-US" sz="1400"/>
                        </a:p>
                      </p:txBody>
                    </p:sp>
                  </p:grpSp>
                  <p:sp>
                    <p:nvSpPr>
                      <p:cNvPr id="1116" name="תיבת טקסט 1115">
                        <a:extLst>
                          <a:ext uri="{FF2B5EF4-FFF2-40B4-BE49-F238E27FC236}">
                            <a16:creationId xmlns:a16="http://schemas.microsoft.com/office/drawing/2014/main" id="{5D42438B-3C35-2FDE-23BE-74D95A7302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40027" y="1238281"/>
                        <a:ext cx="797405" cy="1852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he-IL" sz="1400"/>
                          <a:t>: 99999</a:t>
                        </a:r>
                        <a:endParaRPr lang="en-US" sz="1400"/>
                      </a:p>
                    </p:txBody>
                  </p:sp>
                  <p:pic>
                    <p:nvPicPr>
                      <p:cNvPr id="1117" name="תמונה 1116">
                        <a:extLst>
                          <a:ext uri="{FF2B5EF4-FFF2-40B4-BE49-F238E27FC236}">
                            <a16:creationId xmlns:a16="http://schemas.microsoft.com/office/drawing/2014/main" id="{5C67DF25-265C-ED72-2825-40585E3CACE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47187" y="1152467"/>
                        <a:ext cx="295201" cy="30469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118" name="תיבת טקסט 1117">
                        <a:extLst>
                          <a:ext uri="{FF2B5EF4-FFF2-40B4-BE49-F238E27FC236}">
                            <a16:creationId xmlns:a16="http://schemas.microsoft.com/office/drawing/2014/main" id="{7341B70D-6E96-4E63-DF1B-10F58D730F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64293" y="1212180"/>
                        <a:ext cx="797405" cy="1852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he-IL" sz="1400"/>
                          <a:t>: 99999</a:t>
                        </a:r>
                        <a:endParaRPr lang="en-US" sz="1400"/>
                      </a:p>
                    </p:txBody>
                  </p:sp>
                </p:grpSp>
                <p:grpSp>
                  <p:nvGrpSpPr>
                    <p:cNvPr id="1111" name="קבוצה 1110">
                      <a:extLst>
                        <a:ext uri="{FF2B5EF4-FFF2-40B4-BE49-F238E27FC236}">
                          <a16:creationId xmlns:a16="http://schemas.microsoft.com/office/drawing/2014/main" id="{17490F69-C1D4-6131-CF1C-186024B058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30706" y="1199539"/>
                      <a:ext cx="1119615" cy="719445"/>
                      <a:chOff x="5889363" y="1191712"/>
                      <a:chExt cx="1119615" cy="719445"/>
                    </a:xfrm>
                  </p:grpSpPr>
                  <p:pic>
                    <p:nvPicPr>
                      <p:cNvPr id="1112" name="גרפיקה 1111" descr="יהלום קו מיתאר">
                        <a:extLst>
                          <a:ext uri="{FF2B5EF4-FFF2-40B4-BE49-F238E27FC236}">
                            <a16:creationId xmlns:a16="http://schemas.microsoft.com/office/drawing/2014/main" id="{446978A7-D525-3BAD-3413-D0DE3E527D1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713778" y="1615957"/>
                        <a:ext cx="295200" cy="2952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113" name="תיבת טקסט 1112">
                        <a:extLst>
                          <a:ext uri="{FF2B5EF4-FFF2-40B4-BE49-F238E27FC236}">
                            <a16:creationId xmlns:a16="http://schemas.microsoft.com/office/drawing/2014/main" id="{B0DD95EA-74E4-C787-8393-3C6DF46001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89363" y="1675762"/>
                        <a:ext cx="797405" cy="1852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he-IL" sz="1400"/>
                          <a:t>: 99999</a:t>
                        </a:r>
                        <a:endParaRPr lang="en-US" sz="1400"/>
                      </a:p>
                    </p:txBody>
                  </p:sp>
                  <p:sp>
                    <p:nvSpPr>
                      <p:cNvPr id="1114" name="תיבת טקסט 1113">
                        <a:extLst>
                          <a:ext uri="{FF2B5EF4-FFF2-40B4-BE49-F238E27FC236}">
                            <a16:creationId xmlns:a16="http://schemas.microsoft.com/office/drawing/2014/main" id="{35AA5ADB-4885-EC34-F26E-E9CDE310B1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39177" y="1191712"/>
                        <a:ext cx="797405" cy="1852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he-IL" sz="1400"/>
                          <a:t>: 99999</a:t>
                        </a:r>
                        <a:endParaRPr lang="en-US" sz="1400"/>
                      </a:p>
                    </p:txBody>
                  </p:sp>
                </p:grpSp>
              </p:grpSp>
            </p:grpSp>
            <p:pic>
              <p:nvPicPr>
                <p:cNvPr id="1103" name="גרפיקה 1102" descr="אטום עם מילוי מלא">
                  <a:extLst>
                    <a:ext uri="{FF2B5EF4-FFF2-40B4-BE49-F238E27FC236}">
                      <a16:creationId xmlns:a16="http://schemas.microsoft.com/office/drawing/2014/main" id="{A77AAFCF-D3DC-9467-4288-2F8DBD359C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2916" y="1283706"/>
                  <a:ext cx="278262" cy="250344"/>
                </a:xfrm>
                <a:prstGeom prst="rect">
                  <a:avLst/>
                </a:prstGeom>
              </p:spPr>
            </p:pic>
            <p:pic>
              <p:nvPicPr>
                <p:cNvPr id="1104" name="גרפיקה 1103" descr="זרוע שרירית קו מיתאר">
                  <a:extLst>
                    <a:ext uri="{FF2B5EF4-FFF2-40B4-BE49-F238E27FC236}">
                      <a16:creationId xmlns:a16="http://schemas.microsoft.com/office/drawing/2014/main" id="{9236DF22-5CD7-E379-A0A2-089E4944FE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9116" y="1283706"/>
                  <a:ext cx="278262" cy="250344"/>
                </a:xfrm>
                <a:prstGeom prst="rect">
                  <a:avLst/>
                </a:prstGeom>
              </p:spPr>
            </p:pic>
            <p:pic>
              <p:nvPicPr>
                <p:cNvPr id="1105" name="גרפיקה 1104" descr="ברק קו מיתאר">
                  <a:extLst>
                    <a:ext uri="{FF2B5EF4-FFF2-40B4-BE49-F238E27FC236}">
                      <a16:creationId xmlns:a16="http://schemas.microsoft.com/office/drawing/2014/main" id="{52634867-3B7F-1646-E54D-064C5121B8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7106" y="1278664"/>
                  <a:ext cx="278262" cy="250344"/>
                </a:xfrm>
                <a:prstGeom prst="rect">
                  <a:avLst/>
                </a:prstGeom>
              </p:spPr>
            </p:pic>
            <p:pic>
              <p:nvPicPr>
                <p:cNvPr id="1106" name="גרפיקה 1105" descr="תג לב קו מיתאר">
                  <a:extLst>
                    <a:ext uri="{FF2B5EF4-FFF2-40B4-BE49-F238E27FC236}">
                      <a16:creationId xmlns:a16="http://schemas.microsoft.com/office/drawing/2014/main" id="{8040457D-05F2-B6E4-01E2-3C0AF2C41C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13876" y="1278831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1101" name="תיבת טקסט 1100">
                <a:extLst>
                  <a:ext uri="{FF2B5EF4-FFF2-40B4-BE49-F238E27FC236}">
                    <a16:creationId xmlns:a16="http://schemas.microsoft.com/office/drawing/2014/main" id="{55FA14FB-53AF-3556-46DE-7E18405C7004}"/>
                  </a:ext>
                </a:extLst>
              </p:cNvPr>
              <p:cNvSpPr txBox="1"/>
              <p:nvPr/>
            </p:nvSpPr>
            <p:spPr>
              <a:xfrm>
                <a:off x="5143007" y="2983914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מים</a:t>
                </a:r>
                <a:endParaRPr lang="en-US"/>
              </a:p>
            </p:txBody>
          </p:sp>
          <p:grpSp>
            <p:nvGrpSpPr>
              <p:cNvPr id="1059" name="קבוצה 1058">
                <a:extLst>
                  <a:ext uri="{FF2B5EF4-FFF2-40B4-BE49-F238E27FC236}">
                    <a16:creationId xmlns:a16="http://schemas.microsoft.com/office/drawing/2014/main" id="{DD387E11-B1C2-6AD2-0839-8791C5696F34}"/>
                  </a:ext>
                </a:extLst>
              </p:cNvPr>
              <p:cNvGrpSpPr/>
              <p:nvPr/>
            </p:nvGrpSpPr>
            <p:grpSpPr>
              <a:xfrm>
                <a:off x="4821228" y="1980786"/>
                <a:ext cx="1689099" cy="390651"/>
                <a:chOff x="6532663" y="1397291"/>
                <a:chExt cx="1689099" cy="390651"/>
              </a:xfrm>
            </p:grpSpPr>
            <p:sp>
              <p:nvSpPr>
                <p:cNvPr id="1096" name="תיבת טקסט 1095">
                  <a:extLst>
                    <a:ext uri="{FF2B5EF4-FFF2-40B4-BE49-F238E27FC236}">
                      <a16:creationId xmlns:a16="http://schemas.microsoft.com/office/drawing/2014/main" id="{B2D9A1D5-8C21-4A9D-9EC2-8C12DE76BB25}"/>
                    </a:ext>
                  </a:extLst>
                </p:cNvPr>
                <p:cNvSpPr txBox="1"/>
                <p:nvPr/>
              </p:nvSpPr>
              <p:spPr>
                <a:xfrm flipH="1">
                  <a:off x="7686372" y="1418610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1097" name="תיבת טקסט 1096">
                  <a:extLst>
                    <a:ext uri="{FF2B5EF4-FFF2-40B4-BE49-F238E27FC236}">
                      <a16:creationId xmlns:a16="http://schemas.microsoft.com/office/drawing/2014/main" id="{1AFDF5A7-0402-6D81-91F2-5F19EECE9A01}"/>
                    </a:ext>
                  </a:extLst>
                </p:cNvPr>
                <p:cNvSpPr txBox="1"/>
                <p:nvPr/>
              </p:nvSpPr>
              <p:spPr>
                <a:xfrm>
                  <a:off x="6532663" y="1397291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sp>
              <p:nvSpPr>
                <p:cNvPr id="1098" name="מלבן: פינות מעוגלות 1097">
                  <a:extLst>
                    <a:ext uri="{FF2B5EF4-FFF2-40B4-BE49-F238E27FC236}">
                      <a16:creationId xmlns:a16="http://schemas.microsoft.com/office/drawing/2014/main" id="{AC0247E4-E3FF-B83D-6552-C95EB6F1A281}"/>
                    </a:ext>
                  </a:extLst>
                </p:cNvPr>
                <p:cNvSpPr/>
                <p:nvPr/>
              </p:nvSpPr>
              <p:spPr>
                <a:xfrm>
                  <a:off x="6946290" y="1524188"/>
                  <a:ext cx="979202" cy="172072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9" name="מלבן: פינות מעוגלות 1098">
                  <a:extLst>
                    <a:ext uri="{FF2B5EF4-FFF2-40B4-BE49-F238E27FC236}">
                      <a16:creationId xmlns:a16="http://schemas.microsoft.com/office/drawing/2014/main" id="{3B5C23B4-7025-1F66-11FF-528605506258}"/>
                    </a:ext>
                  </a:extLst>
                </p:cNvPr>
                <p:cNvSpPr/>
                <p:nvPr/>
              </p:nvSpPr>
              <p:spPr>
                <a:xfrm>
                  <a:off x="7491738" y="1524187"/>
                  <a:ext cx="433754" cy="17207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0" name="קבוצה 1059">
                <a:extLst>
                  <a:ext uri="{FF2B5EF4-FFF2-40B4-BE49-F238E27FC236}">
                    <a16:creationId xmlns:a16="http://schemas.microsoft.com/office/drawing/2014/main" id="{A199A295-6FA1-1217-C008-E922554AD515}"/>
                  </a:ext>
                </a:extLst>
              </p:cNvPr>
              <p:cNvGrpSpPr/>
              <p:nvPr/>
            </p:nvGrpSpPr>
            <p:grpSpPr>
              <a:xfrm>
                <a:off x="4492193" y="2039519"/>
                <a:ext cx="406836" cy="1247732"/>
                <a:chOff x="4882860" y="281850"/>
                <a:chExt cx="406836" cy="1247732"/>
              </a:xfrm>
            </p:grpSpPr>
            <p:sp>
              <p:nvSpPr>
                <p:cNvPr id="1093" name="מלבן 1092">
                  <a:extLst>
                    <a:ext uri="{FF2B5EF4-FFF2-40B4-BE49-F238E27FC236}">
                      <a16:creationId xmlns:a16="http://schemas.microsoft.com/office/drawing/2014/main" id="{B4811966-F2FC-18C7-78F2-575C2976ABF1}"/>
                    </a:ext>
                  </a:extLst>
                </p:cNvPr>
                <p:cNvSpPr/>
                <p:nvPr/>
              </p:nvSpPr>
              <p:spPr>
                <a:xfrm>
                  <a:off x="4882860" y="281850"/>
                  <a:ext cx="406836" cy="1247732"/>
                </a:xfrm>
                <a:prstGeom prst="rect">
                  <a:avLst/>
                </a:prstGeom>
                <a:solidFill>
                  <a:srgbClr val="FF0000">
                    <a:alpha val="5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94" name="גרפיקה 1093" descr="אשפה עם מילוי מלא">
                  <a:extLst>
                    <a:ext uri="{FF2B5EF4-FFF2-40B4-BE49-F238E27FC236}">
                      <a16:creationId xmlns:a16="http://schemas.microsoft.com/office/drawing/2014/main" id="{0D81B47A-0583-0FBF-CE80-8839828ADB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7840" y="341784"/>
                  <a:ext cx="241907" cy="400538"/>
                </a:xfrm>
                <a:prstGeom prst="rect">
                  <a:avLst/>
                </a:prstGeom>
              </p:spPr>
            </p:pic>
            <p:pic>
              <p:nvPicPr>
                <p:cNvPr id="1095" name="גרפיקה 1094" descr="הגדרות עם מילוי מלא">
                  <a:extLst>
                    <a:ext uri="{FF2B5EF4-FFF2-40B4-BE49-F238E27FC236}">
                      <a16:creationId xmlns:a16="http://schemas.microsoft.com/office/drawing/2014/main" id="{07382DEE-3AF6-B1A4-61B6-94EE494AF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9988" y="1047751"/>
                  <a:ext cx="241907" cy="400538"/>
                </a:xfrm>
                <a:prstGeom prst="rect">
                  <a:avLst/>
                </a:prstGeom>
              </p:spPr>
            </p:pic>
          </p:grpSp>
          <p:pic>
            <p:nvPicPr>
              <p:cNvPr id="1092" name="תמונה 1091">
                <a:extLst>
                  <a:ext uri="{FF2B5EF4-FFF2-40B4-BE49-F238E27FC236}">
                    <a16:creationId xmlns:a16="http://schemas.microsoft.com/office/drawing/2014/main" id="{3F0BF084-7522-AAAA-A8E2-59409BDF88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/>
              <a:srcRect b="70216"/>
              <a:stretch/>
            </p:blipFill>
            <p:spPr>
              <a:xfrm>
                <a:off x="10215832" y="2107681"/>
                <a:ext cx="1211646" cy="1095309"/>
              </a:xfrm>
              <a:prstGeom prst="rect">
                <a:avLst/>
              </a:prstGeom>
            </p:spPr>
          </p:pic>
        </p:grpSp>
        <p:pic>
          <p:nvPicPr>
            <p:cNvPr id="1040" name="גרפיקה 1039" descr="גל קו מיתאר">
              <a:extLst>
                <a:ext uri="{FF2B5EF4-FFF2-40B4-BE49-F238E27FC236}">
                  <a16:creationId xmlns:a16="http://schemas.microsoft.com/office/drawing/2014/main" id="{E8BD84EA-A92B-86A9-5C43-D39B5167A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418219" y="2437136"/>
              <a:ext cx="662400" cy="662400"/>
            </a:xfrm>
            <a:prstGeom prst="rect">
              <a:avLst/>
            </a:prstGeom>
          </p:spPr>
        </p:pic>
      </p:grpSp>
      <p:pic>
        <p:nvPicPr>
          <p:cNvPr id="1129" name="גרפיקה 1128" descr="סמן קו מיתאר">
            <a:extLst>
              <a:ext uri="{FF2B5EF4-FFF2-40B4-BE49-F238E27FC236}">
                <a16:creationId xmlns:a16="http://schemas.microsoft.com/office/drawing/2014/main" id="{EE0CAB6F-CBAC-A324-EC2B-732A5CCB87C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851685" y="3131830"/>
            <a:ext cx="694381" cy="728754"/>
          </a:xfrm>
          <a:prstGeom prst="rect">
            <a:avLst/>
          </a:prstGeom>
        </p:spPr>
      </p:pic>
      <p:grpSp>
        <p:nvGrpSpPr>
          <p:cNvPr id="1130" name="קבוצה 1129">
            <a:extLst>
              <a:ext uri="{FF2B5EF4-FFF2-40B4-BE49-F238E27FC236}">
                <a16:creationId xmlns:a16="http://schemas.microsoft.com/office/drawing/2014/main" id="{01BEEC84-D344-079E-1967-24EAE8D9BE33}"/>
              </a:ext>
            </a:extLst>
          </p:cNvPr>
          <p:cNvGrpSpPr/>
          <p:nvPr/>
        </p:nvGrpSpPr>
        <p:grpSpPr>
          <a:xfrm>
            <a:off x="933023" y="1577960"/>
            <a:ext cx="2037564" cy="4633121"/>
            <a:chOff x="-2890711" y="3172019"/>
            <a:chExt cx="1390650" cy="4219062"/>
          </a:xfrm>
        </p:grpSpPr>
        <p:pic>
          <p:nvPicPr>
            <p:cNvPr id="1131" name="גרפיקה 1130" descr="זכר לובש שרוול ארוך">
              <a:extLst>
                <a:ext uri="{FF2B5EF4-FFF2-40B4-BE49-F238E27FC236}">
                  <a16:creationId xmlns:a16="http://schemas.microsoft.com/office/drawing/2014/main" id="{85130DF5-DB64-A67C-F517-CE93FD81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-2890711" y="3562031"/>
              <a:ext cx="1390650" cy="3829050"/>
            </a:xfrm>
            <a:prstGeom prst="rect">
              <a:avLst/>
            </a:prstGeom>
          </p:spPr>
        </p:pic>
        <p:pic>
          <p:nvPicPr>
            <p:cNvPr id="1132" name="גרפיקה 1131" descr="איש עם שיער קצר">
              <a:extLst>
                <a:ext uri="{FF2B5EF4-FFF2-40B4-BE49-F238E27FC236}">
                  <a16:creationId xmlns:a16="http://schemas.microsoft.com/office/drawing/2014/main" id="{717EDBC8-2C66-A522-DD7E-80786125B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-2481084" y="3172019"/>
              <a:ext cx="506239" cy="612386"/>
            </a:xfrm>
            <a:prstGeom prst="rect">
              <a:avLst/>
            </a:prstGeom>
          </p:spPr>
        </p:pic>
      </p:grpSp>
      <p:sp>
        <p:nvSpPr>
          <p:cNvPr id="1133" name="תיבת טקסט 1132">
            <a:extLst>
              <a:ext uri="{FF2B5EF4-FFF2-40B4-BE49-F238E27FC236}">
                <a16:creationId xmlns:a16="http://schemas.microsoft.com/office/drawing/2014/main" id="{30A4EE10-9A65-A73D-B70C-FE63F6121E25}"/>
              </a:ext>
            </a:extLst>
          </p:cNvPr>
          <p:cNvSpPr txBox="1"/>
          <p:nvPr/>
        </p:nvSpPr>
        <p:spPr>
          <a:xfrm>
            <a:off x="399375" y="1035707"/>
            <a:ext cx="233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/>
              <a:t>שם האווטאר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3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F71C2336-F899-7C48-0785-53469983775A}"/>
              </a:ext>
            </a:extLst>
          </p:cNvPr>
          <p:cNvSpPr/>
          <p:nvPr/>
        </p:nvSpPr>
        <p:spPr>
          <a:xfrm>
            <a:off x="419100" y="791916"/>
            <a:ext cx="3714750" cy="55920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9C208DC-C39D-D9AD-B50B-7288CE35E82C}"/>
              </a:ext>
            </a:extLst>
          </p:cNvPr>
          <p:cNvSpPr txBox="1"/>
          <p:nvPr/>
        </p:nvSpPr>
        <p:spPr>
          <a:xfrm>
            <a:off x="4991100" y="145762"/>
            <a:ext cx="643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u="sng"/>
              <a:t>יצירת אווטאר:</a:t>
            </a:r>
            <a:endParaRPr lang="en-US" sz="3200" u="sng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7B38E05B-4BAC-7292-A86F-FCF9BD1B26B9}"/>
              </a:ext>
            </a:extLst>
          </p:cNvPr>
          <p:cNvSpPr/>
          <p:nvPr/>
        </p:nvSpPr>
        <p:spPr>
          <a:xfrm>
            <a:off x="4476750" y="5372100"/>
            <a:ext cx="2438400" cy="104775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600">
                <a:solidFill>
                  <a:schemeClr val="accent1">
                    <a:lumMod val="50000"/>
                  </a:schemeClr>
                </a:solidFill>
              </a:rPr>
              <a:t>המשך</a:t>
            </a: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3" name="גרפיקה 42" descr="כוח קו מיתאר">
            <a:extLst>
              <a:ext uri="{FF2B5EF4-FFF2-40B4-BE49-F238E27FC236}">
                <a16:creationId xmlns:a16="http://schemas.microsoft.com/office/drawing/2014/main" id="{1105BB74-B532-AF52-0CA0-7F250793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000" y="438149"/>
            <a:ext cx="342000" cy="342000"/>
          </a:xfrm>
          <a:prstGeom prst="rect">
            <a:avLst/>
          </a:prstGeom>
        </p:spPr>
      </p:pic>
      <p:pic>
        <p:nvPicPr>
          <p:cNvPr id="44" name="גרפיקה 43" descr="מוסיקה קו מיתאר">
            <a:extLst>
              <a:ext uri="{FF2B5EF4-FFF2-40B4-BE49-F238E27FC236}">
                <a16:creationId xmlns:a16="http://schemas.microsoft.com/office/drawing/2014/main" id="{0E8C8A8C-197F-ACDF-0316-7C52980BA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603" y="423706"/>
            <a:ext cx="342000" cy="342000"/>
          </a:xfrm>
          <a:prstGeom prst="rect">
            <a:avLst/>
          </a:prstGeom>
        </p:spPr>
      </p:pic>
      <p:pic>
        <p:nvPicPr>
          <p:cNvPr id="45" name="גרפיקה 44" descr="צליל בינוני קו מיתאר">
            <a:extLst>
              <a:ext uri="{FF2B5EF4-FFF2-40B4-BE49-F238E27FC236}">
                <a16:creationId xmlns:a16="http://schemas.microsoft.com/office/drawing/2014/main" id="{C1233F46-C05C-1AFB-AEB8-B4FCB6343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9716" y="438149"/>
            <a:ext cx="342000" cy="34200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6F644B8-A61F-4DFA-4DB9-F60520C9F7D2}"/>
              </a:ext>
            </a:extLst>
          </p:cNvPr>
          <p:cNvSpPr txBox="1"/>
          <p:nvPr/>
        </p:nvSpPr>
        <p:spPr>
          <a:xfrm>
            <a:off x="5371872" y="1955610"/>
            <a:ext cx="643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000" u="sng"/>
              <a:t>מהי הכשפות שתרצה:</a:t>
            </a:r>
            <a:endParaRPr lang="en-US" sz="2000" u="sng"/>
          </a:p>
        </p:txBody>
      </p:sp>
      <p:pic>
        <p:nvPicPr>
          <p:cNvPr id="4" name="גרפיקה 3" descr="הקודם עם מילוי מלא">
            <a:extLst>
              <a:ext uri="{FF2B5EF4-FFF2-40B4-BE49-F238E27FC236}">
                <a16:creationId xmlns:a16="http://schemas.microsoft.com/office/drawing/2014/main" id="{BF7AB835-7B04-F0E6-5B14-B5B6F98F46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01381" y="5541279"/>
            <a:ext cx="709391" cy="709391"/>
          </a:xfrm>
          <a:prstGeom prst="rect">
            <a:avLst/>
          </a:prstGeom>
        </p:spPr>
      </p:pic>
      <p:graphicFrame>
        <p:nvGraphicFramePr>
          <p:cNvPr id="7" name="טבלה 8">
            <a:extLst>
              <a:ext uri="{FF2B5EF4-FFF2-40B4-BE49-F238E27FC236}">
                <a16:creationId xmlns:a16="http://schemas.microsoft.com/office/drawing/2014/main" id="{D08786A4-426E-603A-713C-C8C308C0C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6669"/>
              </p:ext>
            </p:extLst>
          </p:nvPr>
        </p:nvGraphicFramePr>
        <p:xfrm>
          <a:off x="4690698" y="2485343"/>
          <a:ext cx="7039703" cy="1536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919">
                  <a:extLst>
                    <a:ext uri="{9D8B030D-6E8A-4147-A177-3AD203B41FA5}">
                      <a16:colId xmlns:a16="http://schemas.microsoft.com/office/drawing/2014/main" val="3968005724"/>
                    </a:ext>
                  </a:extLst>
                </a:gridCol>
                <a:gridCol w="639973">
                  <a:extLst>
                    <a:ext uri="{9D8B030D-6E8A-4147-A177-3AD203B41FA5}">
                      <a16:colId xmlns:a16="http://schemas.microsoft.com/office/drawing/2014/main" val="2581396696"/>
                    </a:ext>
                  </a:extLst>
                </a:gridCol>
                <a:gridCol w="1919919">
                  <a:extLst>
                    <a:ext uri="{9D8B030D-6E8A-4147-A177-3AD203B41FA5}">
                      <a16:colId xmlns:a16="http://schemas.microsoft.com/office/drawing/2014/main" val="1916655795"/>
                    </a:ext>
                  </a:extLst>
                </a:gridCol>
                <a:gridCol w="639973">
                  <a:extLst>
                    <a:ext uri="{9D8B030D-6E8A-4147-A177-3AD203B41FA5}">
                      <a16:colId xmlns:a16="http://schemas.microsoft.com/office/drawing/2014/main" val="3662837562"/>
                    </a:ext>
                  </a:extLst>
                </a:gridCol>
                <a:gridCol w="1919919">
                  <a:extLst>
                    <a:ext uri="{9D8B030D-6E8A-4147-A177-3AD203B41FA5}">
                      <a16:colId xmlns:a16="http://schemas.microsoft.com/office/drawing/2014/main" val="2383506725"/>
                    </a:ext>
                  </a:extLst>
                </a:gridCol>
              </a:tblGrid>
              <a:tr h="1036744">
                <a:tc>
                  <a:txBody>
                    <a:bodyPr/>
                    <a:lstStyle/>
                    <a:p>
                      <a:pPr algn="ctr"/>
                      <a:r>
                        <a:rPr lang="he-IL" u="sng"/>
                        <a:t>כשפות מים</a:t>
                      </a:r>
                      <a:endParaRPr lang="en-US" u="sng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u="sng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u="sng"/>
                        <a:t>כשפות טבע</a:t>
                      </a:r>
                      <a:endParaRPr lang="en-US" u="sng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u="sng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u="sng"/>
                        <a:t>כשפות אש</a:t>
                      </a:r>
                      <a:endParaRPr lang="en-US" u="sng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807928"/>
                  </a:ext>
                </a:extLst>
              </a:tr>
              <a:tr h="499877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כשפות מים תיאור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כשפות אדמה תיאור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100" dirty="0"/>
                        <a:t>כשפות אש </a:t>
                      </a:r>
                      <a:r>
                        <a:rPr lang="he-IL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תיאור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369790"/>
                  </a:ext>
                </a:extLst>
              </a:tr>
            </a:tbl>
          </a:graphicData>
        </a:graphic>
      </p:graphicFrame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8E9E168-AAD8-1DF2-E72A-06C5B7AB9106}"/>
              </a:ext>
            </a:extLst>
          </p:cNvPr>
          <p:cNvSpPr txBox="1"/>
          <p:nvPr/>
        </p:nvSpPr>
        <p:spPr>
          <a:xfrm>
            <a:off x="5333100" y="780149"/>
            <a:ext cx="6438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000" u="sng"/>
              <a:t>בחירת כשפות:</a:t>
            </a:r>
          </a:p>
          <a:p>
            <a:r>
              <a:rPr lang="he-IL" sz="1400"/>
              <a:t>תיאור מהי כשפות וכל מה שצריך לדעת על כשפות האווטאר</a:t>
            </a:r>
            <a:endParaRPr lang="en-US" sz="1200"/>
          </a:p>
        </p:txBody>
      </p: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2D3FB061-CB3D-1959-3DD9-6DB8DEBB9846}"/>
              </a:ext>
            </a:extLst>
          </p:cNvPr>
          <p:cNvGrpSpPr/>
          <p:nvPr/>
        </p:nvGrpSpPr>
        <p:grpSpPr>
          <a:xfrm>
            <a:off x="5315150" y="2766600"/>
            <a:ext cx="5786231" cy="715320"/>
            <a:chOff x="5315150" y="2766600"/>
            <a:chExt cx="5786231" cy="715320"/>
          </a:xfrm>
        </p:grpSpPr>
        <p:pic>
          <p:nvPicPr>
            <p:cNvPr id="13" name="גרפיקה 12" descr="אש קו מיתאר">
              <a:extLst>
                <a:ext uri="{FF2B5EF4-FFF2-40B4-BE49-F238E27FC236}">
                  <a16:creationId xmlns:a16="http://schemas.microsoft.com/office/drawing/2014/main" id="{A264D895-A0CD-48FC-D04A-B58E540A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38556" y="2819095"/>
              <a:ext cx="662825" cy="662825"/>
            </a:xfrm>
            <a:prstGeom prst="rect">
              <a:avLst/>
            </a:prstGeom>
          </p:spPr>
        </p:pic>
        <p:pic>
          <p:nvPicPr>
            <p:cNvPr id="17" name="גרפיקה 16" descr="גל קו מיתאר">
              <a:extLst>
                <a:ext uri="{FF2B5EF4-FFF2-40B4-BE49-F238E27FC236}">
                  <a16:creationId xmlns:a16="http://schemas.microsoft.com/office/drawing/2014/main" id="{66926781-51F8-76D4-0EAE-77ACDA048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15150" y="2819520"/>
              <a:ext cx="662400" cy="662400"/>
            </a:xfrm>
            <a:prstGeom prst="rect">
              <a:avLst/>
            </a:prstGeom>
          </p:spPr>
        </p:pic>
        <p:pic>
          <p:nvPicPr>
            <p:cNvPr id="18" name="גרפיקה 17" descr="עץ קמל קו מיתאר">
              <a:extLst>
                <a:ext uri="{FF2B5EF4-FFF2-40B4-BE49-F238E27FC236}">
                  <a16:creationId xmlns:a16="http://schemas.microsoft.com/office/drawing/2014/main" id="{28D468B1-0553-1845-68DC-08FF34AE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79349" y="2766600"/>
              <a:ext cx="662400" cy="662400"/>
            </a:xfrm>
            <a:prstGeom prst="rect">
              <a:avLst/>
            </a:prstGeom>
          </p:spPr>
        </p:pic>
      </p:grpSp>
      <p:pic>
        <p:nvPicPr>
          <p:cNvPr id="20" name="גרפיקה 19" descr="סמן קו מיתאר">
            <a:extLst>
              <a:ext uri="{FF2B5EF4-FFF2-40B4-BE49-F238E27FC236}">
                <a16:creationId xmlns:a16="http://schemas.microsoft.com/office/drawing/2014/main" id="{550D36D5-FB05-3F0B-148E-D63EB1C35C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35069" y="3787210"/>
            <a:ext cx="694381" cy="728754"/>
          </a:xfrm>
          <a:prstGeom prst="rect">
            <a:avLst/>
          </a:prstGeom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C779F323-90C3-1096-FD62-C073D384B2B3}"/>
              </a:ext>
            </a:extLst>
          </p:cNvPr>
          <p:cNvSpPr txBox="1"/>
          <p:nvPr/>
        </p:nvSpPr>
        <p:spPr>
          <a:xfrm>
            <a:off x="674809" y="903259"/>
            <a:ext cx="3203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he-IL"/>
              <a:t>הזן את שם האווטאר שלך...</a:t>
            </a:r>
            <a:endParaRPr lang="en-US"/>
          </a:p>
        </p:txBody>
      </p:sp>
      <p:pic>
        <p:nvPicPr>
          <p:cNvPr id="22" name="גרפיקה 21" descr="נקבה עם מילוי מלא">
            <a:extLst>
              <a:ext uri="{FF2B5EF4-FFF2-40B4-BE49-F238E27FC236}">
                <a16:creationId xmlns:a16="http://schemas.microsoft.com/office/drawing/2014/main" id="{0E6054C0-50CB-AA11-8728-15387258C2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64690" y="5655766"/>
            <a:ext cx="617586" cy="61758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3" name="גרפיקה 22" descr="זכר עם מילוי מלא">
            <a:extLst>
              <a:ext uri="{FF2B5EF4-FFF2-40B4-BE49-F238E27FC236}">
                <a16:creationId xmlns:a16="http://schemas.microsoft.com/office/drawing/2014/main" id="{BA73E4B1-E30B-9645-9F73-F4C2787CB6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053" y="5667533"/>
            <a:ext cx="617586" cy="617586"/>
          </a:xfrm>
          <a:prstGeom prst="rect">
            <a:avLst/>
          </a:prstGeom>
        </p:spPr>
      </p:pic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EE978085-28C1-5941-BE4E-93AFF2D886DB}"/>
              </a:ext>
            </a:extLst>
          </p:cNvPr>
          <p:cNvGrpSpPr/>
          <p:nvPr/>
        </p:nvGrpSpPr>
        <p:grpSpPr>
          <a:xfrm>
            <a:off x="1521235" y="1436704"/>
            <a:ext cx="1390650" cy="4219062"/>
            <a:chOff x="-2890711" y="3172019"/>
            <a:chExt cx="1390650" cy="4219062"/>
          </a:xfrm>
        </p:grpSpPr>
        <p:pic>
          <p:nvPicPr>
            <p:cNvPr id="28" name="גרפיקה 27" descr="זכר לובש שרוול ארוך">
              <a:extLst>
                <a:ext uri="{FF2B5EF4-FFF2-40B4-BE49-F238E27FC236}">
                  <a16:creationId xmlns:a16="http://schemas.microsoft.com/office/drawing/2014/main" id="{7330661B-4ECD-DB63-88B2-BA4F46B0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2890711" y="3562031"/>
              <a:ext cx="1390650" cy="3829050"/>
            </a:xfrm>
            <a:prstGeom prst="rect">
              <a:avLst/>
            </a:prstGeom>
          </p:spPr>
        </p:pic>
        <p:pic>
          <p:nvPicPr>
            <p:cNvPr id="29" name="גרפיקה 28" descr="איש עם שיער קצר">
              <a:extLst>
                <a:ext uri="{FF2B5EF4-FFF2-40B4-BE49-F238E27FC236}">
                  <a16:creationId xmlns:a16="http://schemas.microsoft.com/office/drawing/2014/main" id="{284BFD28-E18F-C03C-6D90-D12199FA1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2481084" y="3172019"/>
              <a:ext cx="506239" cy="612386"/>
            </a:xfrm>
            <a:prstGeom prst="rect">
              <a:avLst/>
            </a:prstGeom>
          </p:spPr>
        </p:pic>
      </p:grpSp>
      <p:pic>
        <p:nvPicPr>
          <p:cNvPr id="2" name="גרפיקה 1" descr="סמן קו מיתאר">
            <a:extLst>
              <a:ext uri="{FF2B5EF4-FFF2-40B4-BE49-F238E27FC236}">
                <a16:creationId xmlns:a16="http://schemas.microsoft.com/office/drawing/2014/main" id="{DE7E7C42-324C-9A83-60C3-971AB9060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49831" y="5954741"/>
            <a:ext cx="694381" cy="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5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F71C2336-F899-7C48-0785-53469983775A}"/>
              </a:ext>
            </a:extLst>
          </p:cNvPr>
          <p:cNvSpPr/>
          <p:nvPr/>
        </p:nvSpPr>
        <p:spPr>
          <a:xfrm>
            <a:off x="419100" y="791916"/>
            <a:ext cx="3714750" cy="55920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9C208DC-C39D-D9AD-B50B-7288CE35E82C}"/>
              </a:ext>
            </a:extLst>
          </p:cNvPr>
          <p:cNvSpPr txBox="1"/>
          <p:nvPr/>
        </p:nvSpPr>
        <p:spPr>
          <a:xfrm>
            <a:off x="4991100" y="145762"/>
            <a:ext cx="643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u="sng"/>
              <a:t>יצירת אווטאר:</a:t>
            </a:r>
            <a:endParaRPr lang="en-US" sz="3200" u="sng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7B38E05B-4BAC-7292-A86F-FCF9BD1B26B9}"/>
              </a:ext>
            </a:extLst>
          </p:cNvPr>
          <p:cNvSpPr/>
          <p:nvPr/>
        </p:nvSpPr>
        <p:spPr>
          <a:xfrm>
            <a:off x="4476750" y="5372100"/>
            <a:ext cx="2438400" cy="104775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600">
                <a:solidFill>
                  <a:schemeClr val="accent1">
                    <a:lumMod val="50000"/>
                  </a:schemeClr>
                </a:solidFill>
              </a:rPr>
              <a:t>צור</a:t>
            </a: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3" name="גרפיקה 42" descr="כוח קו מיתאר">
            <a:extLst>
              <a:ext uri="{FF2B5EF4-FFF2-40B4-BE49-F238E27FC236}">
                <a16:creationId xmlns:a16="http://schemas.microsoft.com/office/drawing/2014/main" id="{1105BB74-B532-AF52-0CA0-7F250793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000" y="438149"/>
            <a:ext cx="342000" cy="342000"/>
          </a:xfrm>
          <a:prstGeom prst="rect">
            <a:avLst/>
          </a:prstGeom>
        </p:spPr>
      </p:pic>
      <p:pic>
        <p:nvPicPr>
          <p:cNvPr id="44" name="גרפיקה 43" descr="מוסיקה קו מיתאר">
            <a:extLst>
              <a:ext uri="{FF2B5EF4-FFF2-40B4-BE49-F238E27FC236}">
                <a16:creationId xmlns:a16="http://schemas.microsoft.com/office/drawing/2014/main" id="{0E8C8A8C-197F-ACDF-0316-7C52980BA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603" y="423706"/>
            <a:ext cx="342000" cy="342000"/>
          </a:xfrm>
          <a:prstGeom prst="rect">
            <a:avLst/>
          </a:prstGeom>
        </p:spPr>
      </p:pic>
      <p:pic>
        <p:nvPicPr>
          <p:cNvPr id="45" name="גרפיקה 44" descr="צליל בינוני קו מיתאר">
            <a:extLst>
              <a:ext uri="{FF2B5EF4-FFF2-40B4-BE49-F238E27FC236}">
                <a16:creationId xmlns:a16="http://schemas.microsoft.com/office/drawing/2014/main" id="{C1233F46-C05C-1AFB-AEB8-B4FCB6343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9716" y="438149"/>
            <a:ext cx="342000" cy="342000"/>
          </a:xfrm>
          <a:prstGeom prst="rect">
            <a:avLst/>
          </a:prstGeom>
        </p:spPr>
      </p:pic>
      <p:pic>
        <p:nvPicPr>
          <p:cNvPr id="4" name="גרפיקה 3" descr="הקודם עם מילוי מלא">
            <a:extLst>
              <a:ext uri="{FF2B5EF4-FFF2-40B4-BE49-F238E27FC236}">
                <a16:creationId xmlns:a16="http://schemas.microsoft.com/office/drawing/2014/main" id="{BF7AB835-7B04-F0E6-5B14-B5B6F98F46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49651" y="5618583"/>
            <a:ext cx="961121" cy="961121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8E9E168-AAD8-1DF2-E72A-06C5B7AB9106}"/>
              </a:ext>
            </a:extLst>
          </p:cNvPr>
          <p:cNvSpPr txBox="1"/>
          <p:nvPr/>
        </p:nvSpPr>
        <p:spPr>
          <a:xfrm>
            <a:off x="5333100" y="780149"/>
            <a:ext cx="643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000" u="sng"/>
              <a:t>הלבש את ההאווטר שלך: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C779F323-90C3-1096-FD62-C073D384B2B3}"/>
              </a:ext>
            </a:extLst>
          </p:cNvPr>
          <p:cNvSpPr txBox="1"/>
          <p:nvPr/>
        </p:nvSpPr>
        <p:spPr>
          <a:xfrm>
            <a:off x="674809" y="903259"/>
            <a:ext cx="3203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he-IL"/>
              <a:t>הזן את שם האווטאר שלך...</a:t>
            </a:r>
            <a:endParaRPr lang="en-US"/>
          </a:p>
        </p:txBody>
      </p:sp>
      <p:pic>
        <p:nvPicPr>
          <p:cNvPr id="22" name="גרפיקה 21" descr="נקבה עם מילוי מלא">
            <a:extLst>
              <a:ext uri="{FF2B5EF4-FFF2-40B4-BE49-F238E27FC236}">
                <a16:creationId xmlns:a16="http://schemas.microsoft.com/office/drawing/2014/main" id="{0E6054C0-50CB-AA11-8728-15387258C2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06010" y="5737718"/>
            <a:ext cx="617586" cy="61758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3" name="גרפיקה 22" descr="זכר עם מילוי מלא">
            <a:extLst>
              <a:ext uri="{FF2B5EF4-FFF2-40B4-BE49-F238E27FC236}">
                <a16:creationId xmlns:a16="http://schemas.microsoft.com/office/drawing/2014/main" id="{BA73E4B1-E30B-9645-9F73-F4C2787CB6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4969" y="5737718"/>
            <a:ext cx="617586" cy="617586"/>
          </a:xfrm>
          <a:prstGeom prst="rect">
            <a:avLst/>
          </a:prstGeom>
        </p:spPr>
      </p:pic>
      <p:graphicFrame>
        <p:nvGraphicFramePr>
          <p:cNvPr id="6" name="טבלה 7">
            <a:extLst>
              <a:ext uri="{FF2B5EF4-FFF2-40B4-BE49-F238E27FC236}">
                <a16:creationId xmlns:a16="http://schemas.microsoft.com/office/drawing/2014/main" id="{AAF1D96E-394D-672A-D98B-FFDD1B3FA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64544"/>
              </p:ext>
            </p:extLst>
          </p:nvPr>
        </p:nvGraphicFramePr>
        <p:xfrm>
          <a:off x="4348606" y="1272591"/>
          <a:ext cx="7551296" cy="3914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12">
                  <a:extLst>
                    <a:ext uri="{9D8B030D-6E8A-4147-A177-3AD203B41FA5}">
                      <a16:colId xmlns:a16="http://schemas.microsoft.com/office/drawing/2014/main" val="2102291067"/>
                    </a:ext>
                  </a:extLst>
                </a:gridCol>
                <a:gridCol w="943912">
                  <a:extLst>
                    <a:ext uri="{9D8B030D-6E8A-4147-A177-3AD203B41FA5}">
                      <a16:colId xmlns:a16="http://schemas.microsoft.com/office/drawing/2014/main" val="1407314396"/>
                    </a:ext>
                  </a:extLst>
                </a:gridCol>
                <a:gridCol w="943912">
                  <a:extLst>
                    <a:ext uri="{9D8B030D-6E8A-4147-A177-3AD203B41FA5}">
                      <a16:colId xmlns:a16="http://schemas.microsoft.com/office/drawing/2014/main" val="298217836"/>
                    </a:ext>
                  </a:extLst>
                </a:gridCol>
                <a:gridCol w="943912">
                  <a:extLst>
                    <a:ext uri="{9D8B030D-6E8A-4147-A177-3AD203B41FA5}">
                      <a16:colId xmlns:a16="http://schemas.microsoft.com/office/drawing/2014/main" val="901420616"/>
                    </a:ext>
                  </a:extLst>
                </a:gridCol>
                <a:gridCol w="943912">
                  <a:extLst>
                    <a:ext uri="{9D8B030D-6E8A-4147-A177-3AD203B41FA5}">
                      <a16:colId xmlns:a16="http://schemas.microsoft.com/office/drawing/2014/main" val="1429597480"/>
                    </a:ext>
                  </a:extLst>
                </a:gridCol>
                <a:gridCol w="943912">
                  <a:extLst>
                    <a:ext uri="{9D8B030D-6E8A-4147-A177-3AD203B41FA5}">
                      <a16:colId xmlns:a16="http://schemas.microsoft.com/office/drawing/2014/main" val="4172068815"/>
                    </a:ext>
                  </a:extLst>
                </a:gridCol>
                <a:gridCol w="943912">
                  <a:extLst>
                    <a:ext uri="{9D8B030D-6E8A-4147-A177-3AD203B41FA5}">
                      <a16:colId xmlns:a16="http://schemas.microsoft.com/office/drawing/2014/main" val="340316093"/>
                    </a:ext>
                  </a:extLst>
                </a:gridCol>
                <a:gridCol w="943912">
                  <a:extLst>
                    <a:ext uri="{9D8B030D-6E8A-4147-A177-3AD203B41FA5}">
                      <a16:colId xmlns:a16="http://schemas.microsoft.com/office/drawing/2014/main" val="3825338283"/>
                    </a:ext>
                  </a:extLst>
                </a:gridCol>
              </a:tblGrid>
              <a:tr h="440277"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אביזרים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גלימה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נעליים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מכנסיים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חולצות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כובעים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שיער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chemeClr val="tx1"/>
                          </a:solidFill>
                        </a:rPr>
                        <a:t>הכל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20600"/>
                  </a:ext>
                </a:extLst>
              </a:tr>
              <a:tr h="3474594">
                <a:tc gridSpan="8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21834"/>
                  </a:ext>
                </a:extLst>
              </a:tr>
            </a:tbl>
          </a:graphicData>
        </a:graphic>
      </p:graphicFrame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0E8E0E33-07AB-7FBC-AE97-719628510C36}"/>
              </a:ext>
            </a:extLst>
          </p:cNvPr>
          <p:cNvGrpSpPr/>
          <p:nvPr/>
        </p:nvGrpSpPr>
        <p:grpSpPr>
          <a:xfrm>
            <a:off x="1521235" y="1436704"/>
            <a:ext cx="1390650" cy="4219062"/>
            <a:chOff x="-2890711" y="3172019"/>
            <a:chExt cx="1390650" cy="4219062"/>
          </a:xfrm>
        </p:grpSpPr>
        <p:pic>
          <p:nvPicPr>
            <p:cNvPr id="9" name="גרפיקה 8" descr="זכר לובש שרוול ארוך">
              <a:extLst>
                <a:ext uri="{FF2B5EF4-FFF2-40B4-BE49-F238E27FC236}">
                  <a16:creationId xmlns:a16="http://schemas.microsoft.com/office/drawing/2014/main" id="{A0BC38F5-8378-9AD2-1BE0-EC5936147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2890711" y="3562031"/>
              <a:ext cx="1390650" cy="3829050"/>
            </a:xfrm>
            <a:prstGeom prst="rect">
              <a:avLst/>
            </a:prstGeom>
          </p:spPr>
        </p:pic>
        <p:pic>
          <p:nvPicPr>
            <p:cNvPr id="10" name="גרפיקה 9" descr="איש עם שיער קצר">
              <a:extLst>
                <a:ext uri="{FF2B5EF4-FFF2-40B4-BE49-F238E27FC236}">
                  <a16:creationId xmlns:a16="http://schemas.microsoft.com/office/drawing/2014/main" id="{5CDD3DF5-B856-B22C-A971-3DB4A719E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2481084" y="3172019"/>
              <a:ext cx="506239" cy="612386"/>
            </a:xfrm>
            <a:prstGeom prst="rect">
              <a:avLst/>
            </a:prstGeom>
          </p:spPr>
        </p:pic>
      </p:grpSp>
      <p:pic>
        <p:nvPicPr>
          <p:cNvPr id="12" name="גרפיקה 11" descr="סמן קו מיתאר">
            <a:extLst>
              <a:ext uri="{FF2B5EF4-FFF2-40B4-BE49-F238E27FC236}">
                <a16:creationId xmlns:a16="http://schemas.microsoft.com/office/drawing/2014/main" id="{E5D9FA3F-5597-F0EE-4A36-E84F3C2B8E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998923">
            <a:off x="10742838" y="1034588"/>
            <a:ext cx="607442" cy="637511"/>
          </a:xfrm>
          <a:prstGeom prst="rect">
            <a:avLst/>
          </a:prstGeom>
        </p:spPr>
      </p:pic>
      <p:graphicFrame>
        <p:nvGraphicFramePr>
          <p:cNvPr id="15" name="טבלה 26">
            <a:extLst>
              <a:ext uri="{FF2B5EF4-FFF2-40B4-BE49-F238E27FC236}">
                <a16:creationId xmlns:a16="http://schemas.microsoft.com/office/drawing/2014/main" id="{F8C22426-96A1-830D-81A2-2139211AD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197298"/>
              </p:ext>
            </p:extLst>
          </p:nvPr>
        </p:nvGraphicFramePr>
        <p:xfrm>
          <a:off x="4648630" y="2016098"/>
          <a:ext cx="6619690" cy="2825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5670">
                  <a:extLst>
                    <a:ext uri="{9D8B030D-6E8A-4147-A177-3AD203B41FA5}">
                      <a16:colId xmlns:a16="http://schemas.microsoft.com/office/drawing/2014/main" val="3511737539"/>
                    </a:ext>
                  </a:extLst>
                </a:gridCol>
                <a:gridCol w="945670">
                  <a:extLst>
                    <a:ext uri="{9D8B030D-6E8A-4147-A177-3AD203B41FA5}">
                      <a16:colId xmlns:a16="http://schemas.microsoft.com/office/drawing/2014/main" val="3824061894"/>
                    </a:ext>
                  </a:extLst>
                </a:gridCol>
                <a:gridCol w="945670">
                  <a:extLst>
                    <a:ext uri="{9D8B030D-6E8A-4147-A177-3AD203B41FA5}">
                      <a16:colId xmlns:a16="http://schemas.microsoft.com/office/drawing/2014/main" val="3294373146"/>
                    </a:ext>
                  </a:extLst>
                </a:gridCol>
                <a:gridCol w="945670">
                  <a:extLst>
                    <a:ext uri="{9D8B030D-6E8A-4147-A177-3AD203B41FA5}">
                      <a16:colId xmlns:a16="http://schemas.microsoft.com/office/drawing/2014/main" val="4050345966"/>
                    </a:ext>
                  </a:extLst>
                </a:gridCol>
                <a:gridCol w="945670">
                  <a:extLst>
                    <a:ext uri="{9D8B030D-6E8A-4147-A177-3AD203B41FA5}">
                      <a16:colId xmlns:a16="http://schemas.microsoft.com/office/drawing/2014/main" val="267568068"/>
                    </a:ext>
                  </a:extLst>
                </a:gridCol>
                <a:gridCol w="945670">
                  <a:extLst>
                    <a:ext uri="{9D8B030D-6E8A-4147-A177-3AD203B41FA5}">
                      <a16:colId xmlns:a16="http://schemas.microsoft.com/office/drawing/2014/main" val="2093127843"/>
                    </a:ext>
                  </a:extLst>
                </a:gridCol>
                <a:gridCol w="945670">
                  <a:extLst>
                    <a:ext uri="{9D8B030D-6E8A-4147-A177-3AD203B41FA5}">
                      <a16:colId xmlns:a16="http://schemas.microsoft.com/office/drawing/2014/main" val="821015118"/>
                    </a:ext>
                  </a:extLst>
                </a:gridCol>
              </a:tblGrid>
              <a:tr h="7064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641723"/>
                  </a:ext>
                </a:extLst>
              </a:tr>
              <a:tr h="7064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527529"/>
                  </a:ext>
                </a:extLst>
              </a:tr>
              <a:tr h="7064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557627"/>
                  </a:ext>
                </a:extLst>
              </a:tr>
              <a:tr h="7064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751260"/>
                  </a:ext>
                </a:extLst>
              </a:tr>
            </a:tbl>
          </a:graphicData>
        </a:graphic>
      </p:graphicFrame>
      <p:pic>
        <p:nvPicPr>
          <p:cNvPr id="27" name="Picture 10">
            <a:extLst>
              <a:ext uri="{FF2B5EF4-FFF2-40B4-BE49-F238E27FC236}">
                <a16:creationId xmlns:a16="http://schemas.microsoft.com/office/drawing/2014/main" id="{F14705BF-C1E0-D391-BB19-57E76B9B7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4" t="6969" r="20772" b="7618"/>
          <a:stretch/>
        </p:blipFill>
        <p:spPr bwMode="auto">
          <a:xfrm>
            <a:off x="11568343" y="1826716"/>
            <a:ext cx="242429" cy="32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גרפיקה 27" descr="אישה עם פוני">
            <a:extLst>
              <a:ext uri="{FF2B5EF4-FFF2-40B4-BE49-F238E27FC236}">
                <a16:creationId xmlns:a16="http://schemas.microsoft.com/office/drawing/2014/main" id="{6FBCE785-E9C6-9EBB-4200-6AE211EA0E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17114" y="2066630"/>
            <a:ext cx="484364" cy="558882"/>
          </a:xfrm>
          <a:prstGeom prst="rect">
            <a:avLst/>
          </a:prstGeom>
        </p:spPr>
      </p:pic>
      <p:pic>
        <p:nvPicPr>
          <p:cNvPr id="29" name="גרפיקה 28" descr="אישה עם שיער קצר">
            <a:extLst>
              <a:ext uri="{FF2B5EF4-FFF2-40B4-BE49-F238E27FC236}">
                <a16:creationId xmlns:a16="http://schemas.microsoft.com/office/drawing/2014/main" id="{3940924B-8E72-CF9F-1C92-5E79B790016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9435" y="2135102"/>
            <a:ext cx="515413" cy="453315"/>
          </a:xfrm>
          <a:prstGeom prst="rect">
            <a:avLst/>
          </a:prstGeom>
        </p:spPr>
      </p:pic>
      <p:pic>
        <p:nvPicPr>
          <p:cNvPr id="30" name="גרפיקה 29" descr="אישה משיער קצרה">
            <a:extLst>
              <a:ext uri="{FF2B5EF4-FFF2-40B4-BE49-F238E27FC236}">
                <a16:creationId xmlns:a16="http://schemas.microsoft.com/office/drawing/2014/main" id="{BCAADC60-3C5C-AE14-D99F-349F8B470D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624261" y="2113097"/>
            <a:ext cx="558881" cy="490573"/>
          </a:xfrm>
          <a:prstGeom prst="rect">
            <a:avLst/>
          </a:prstGeom>
        </p:spPr>
      </p:pic>
      <p:pic>
        <p:nvPicPr>
          <p:cNvPr id="31" name="גרפיקה 30" descr="אישה עם שיער אפרו">
            <a:extLst>
              <a:ext uri="{FF2B5EF4-FFF2-40B4-BE49-F238E27FC236}">
                <a16:creationId xmlns:a16="http://schemas.microsoft.com/office/drawing/2014/main" id="{B3A45B02-0B5A-D7E8-AAD0-14CA9CFF18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18172" y="2763097"/>
            <a:ext cx="707916" cy="633399"/>
          </a:xfrm>
          <a:prstGeom prst="rect">
            <a:avLst/>
          </a:prstGeom>
        </p:spPr>
      </p:pic>
      <p:pic>
        <p:nvPicPr>
          <p:cNvPr id="32" name="גרפיקה 31" descr="אישה עם cornrows">
            <a:extLst>
              <a:ext uri="{FF2B5EF4-FFF2-40B4-BE49-F238E27FC236}">
                <a16:creationId xmlns:a16="http://schemas.microsoft.com/office/drawing/2014/main" id="{F6C7A3E4-93FF-88E1-9DBF-943119F092E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793131" y="2066630"/>
            <a:ext cx="509203" cy="577511"/>
          </a:xfrm>
          <a:prstGeom prst="rect">
            <a:avLst/>
          </a:prstGeom>
        </p:spPr>
      </p:pic>
      <p:pic>
        <p:nvPicPr>
          <p:cNvPr id="33" name="גרפיקה 32" descr="אישה עם cornrows">
            <a:extLst>
              <a:ext uri="{FF2B5EF4-FFF2-40B4-BE49-F238E27FC236}">
                <a16:creationId xmlns:a16="http://schemas.microsoft.com/office/drawing/2014/main" id="{69D72712-AA18-045A-67B2-65F0A2519BA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569579" y="2098643"/>
            <a:ext cx="453315" cy="565091"/>
          </a:xfrm>
          <a:prstGeom prst="rect">
            <a:avLst/>
          </a:prstGeom>
        </p:spPr>
      </p:pic>
      <p:pic>
        <p:nvPicPr>
          <p:cNvPr id="34" name="גרפיקה 33" descr="אישה עם שיער מסולסל">
            <a:extLst>
              <a:ext uri="{FF2B5EF4-FFF2-40B4-BE49-F238E27FC236}">
                <a16:creationId xmlns:a16="http://schemas.microsoft.com/office/drawing/2014/main" id="{16B9F2CB-4209-0948-B3A2-868DC3FE6C7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58836" y="2088649"/>
            <a:ext cx="732755" cy="502993"/>
          </a:xfrm>
          <a:prstGeom prst="rect">
            <a:avLst/>
          </a:prstGeom>
        </p:spPr>
      </p:pic>
      <p:pic>
        <p:nvPicPr>
          <p:cNvPr id="35" name="גרפיקה 34" descr="איש עם רסאטות">
            <a:extLst>
              <a:ext uri="{FF2B5EF4-FFF2-40B4-BE49-F238E27FC236}">
                <a16:creationId xmlns:a16="http://schemas.microsoft.com/office/drawing/2014/main" id="{CA5AB463-D362-09E8-B218-BF8205E14A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566531" y="2097573"/>
            <a:ext cx="565091" cy="521622"/>
          </a:xfrm>
          <a:prstGeom prst="rect">
            <a:avLst/>
          </a:prstGeom>
        </p:spPr>
      </p:pic>
      <p:pic>
        <p:nvPicPr>
          <p:cNvPr id="36" name="גרפיקה 35" descr="אישה עם פול">
            <a:extLst>
              <a:ext uri="{FF2B5EF4-FFF2-40B4-BE49-F238E27FC236}">
                <a16:creationId xmlns:a16="http://schemas.microsoft.com/office/drawing/2014/main" id="{1DFAFCC7-DF41-CA26-D4F8-62567CC2F9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6111" y="2824382"/>
            <a:ext cx="496783" cy="534042"/>
          </a:xfrm>
          <a:prstGeom prst="rect">
            <a:avLst/>
          </a:prstGeom>
        </p:spPr>
      </p:pic>
      <p:pic>
        <p:nvPicPr>
          <p:cNvPr id="37" name="גרפיקה 36" descr="אישה עם ימי עליונה">
            <a:extLst>
              <a:ext uri="{FF2B5EF4-FFF2-40B4-BE49-F238E27FC236}">
                <a16:creationId xmlns:a16="http://schemas.microsoft.com/office/drawing/2014/main" id="{1AB2588C-8F83-FE9C-9566-5674327A7FA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762017" y="2763097"/>
            <a:ext cx="534042" cy="589930"/>
          </a:xfrm>
          <a:prstGeom prst="rect">
            <a:avLst/>
          </a:prstGeom>
        </p:spPr>
      </p:pic>
      <p:pic>
        <p:nvPicPr>
          <p:cNvPr id="38" name="גרפיקה 37" descr="אישה עם שיער ארוך">
            <a:extLst>
              <a:ext uri="{FF2B5EF4-FFF2-40B4-BE49-F238E27FC236}">
                <a16:creationId xmlns:a16="http://schemas.microsoft.com/office/drawing/2014/main" id="{A260BF68-10A6-FE0F-98BF-AAAC4BFF343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800741" y="2722935"/>
            <a:ext cx="614769" cy="683077"/>
          </a:xfrm>
          <a:prstGeom prst="rect">
            <a:avLst/>
          </a:prstGeom>
        </p:spPr>
      </p:pic>
      <p:pic>
        <p:nvPicPr>
          <p:cNvPr id="40" name="גרפיקה 39" descr="נקבה עם שיער קצר">
            <a:extLst>
              <a:ext uri="{FF2B5EF4-FFF2-40B4-BE49-F238E27FC236}">
                <a16:creationId xmlns:a16="http://schemas.microsoft.com/office/drawing/2014/main" id="{5275E337-5D09-4CE2-9CA7-B7E6AEACF73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722273" y="2800860"/>
            <a:ext cx="565091" cy="502993"/>
          </a:xfrm>
          <a:prstGeom prst="rect">
            <a:avLst/>
          </a:prstGeom>
        </p:spPr>
      </p:pic>
      <p:pic>
        <p:nvPicPr>
          <p:cNvPr id="41" name="גרפיקה 40" descr="אישה עם שיער קשור">
            <a:extLst>
              <a:ext uri="{FF2B5EF4-FFF2-40B4-BE49-F238E27FC236}">
                <a16:creationId xmlns:a16="http://schemas.microsoft.com/office/drawing/2014/main" id="{64C68231-F614-D4BF-8B6B-A8AB47C84DB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721099" y="2808857"/>
            <a:ext cx="515413" cy="565091"/>
          </a:xfrm>
          <a:prstGeom prst="rect">
            <a:avLst/>
          </a:prstGeom>
        </p:spPr>
      </p:pic>
      <p:pic>
        <p:nvPicPr>
          <p:cNvPr id="42" name="גרפיקה 41" descr="אישה עם ימי עליונה">
            <a:extLst>
              <a:ext uri="{FF2B5EF4-FFF2-40B4-BE49-F238E27FC236}">
                <a16:creationId xmlns:a16="http://schemas.microsoft.com/office/drawing/2014/main" id="{CC3FB193-FC98-1DD8-6F14-49198756604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610962" y="3534855"/>
            <a:ext cx="409846" cy="509203"/>
          </a:xfrm>
          <a:prstGeom prst="rect">
            <a:avLst/>
          </a:prstGeom>
        </p:spPr>
      </p:pic>
      <p:pic>
        <p:nvPicPr>
          <p:cNvPr id="46" name="גרפיקה 45" descr="איש עם רסאטות">
            <a:extLst>
              <a:ext uri="{FF2B5EF4-FFF2-40B4-BE49-F238E27FC236}">
                <a16:creationId xmlns:a16="http://schemas.microsoft.com/office/drawing/2014/main" id="{AABCE9E6-008D-CF1B-54B1-7F6DE50E4AC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745645" y="3494040"/>
            <a:ext cx="509203" cy="509203"/>
          </a:xfrm>
          <a:prstGeom prst="rect">
            <a:avLst/>
          </a:prstGeom>
        </p:spPr>
      </p:pic>
      <p:pic>
        <p:nvPicPr>
          <p:cNvPr id="47" name="גרפיקה 46" descr="איש עם חלק שטוח">
            <a:extLst>
              <a:ext uri="{FF2B5EF4-FFF2-40B4-BE49-F238E27FC236}">
                <a16:creationId xmlns:a16="http://schemas.microsoft.com/office/drawing/2014/main" id="{210BBFC2-74A1-7446-F418-EB824511CAD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882325" y="3559025"/>
            <a:ext cx="366378" cy="502994"/>
          </a:xfrm>
          <a:prstGeom prst="rect">
            <a:avLst/>
          </a:prstGeom>
        </p:spPr>
      </p:pic>
      <p:pic>
        <p:nvPicPr>
          <p:cNvPr id="48" name="גרפיקה 47" descr="איש עם שיער עליון שטוח">
            <a:extLst>
              <a:ext uri="{FF2B5EF4-FFF2-40B4-BE49-F238E27FC236}">
                <a16:creationId xmlns:a16="http://schemas.microsoft.com/office/drawing/2014/main" id="{437C4A03-B9CD-C7E7-5F54-C3DF7117983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797474" y="3580760"/>
            <a:ext cx="378797" cy="459524"/>
          </a:xfrm>
          <a:prstGeom prst="rect">
            <a:avLst/>
          </a:prstGeom>
        </p:spPr>
      </p:pic>
      <p:pic>
        <p:nvPicPr>
          <p:cNvPr id="50" name="גרפיקה 49" descr="איש עם שיער צמת">
            <a:extLst>
              <a:ext uri="{FF2B5EF4-FFF2-40B4-BE49-F238E27FC236}">
                <a16:creationId xmlns:a16="http://schemas.microsoft.com/office/drawing/2014/main" id="{EF4A2FD9-10EA-7A6F-D9E3-07B74AF8BB9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569579" y="3528347"/>
            <a:ext cx="416056" cy="496783"/>
          </a:xfrm>
          <a:prstGeom prst="rect">
            <a:avLst/>
          </a:prstGeom>
        </p:spPr>
      </p:pic>
      <p:pic>
        <p:nvPicPr>
          <p:cNvPr id="51" name="גרפיקה 50" descr="אישה עם שיער מסולסל ארוך">
            <a:extLst>
              <a:ext uri="{FF2B5EF4-FFF2-40B4-BE49-F238E27FC236}">
                <a16:creationId xmlns:a16="http://schemas.microsoft.com/office/drawing/2014/main" id="{DFE788FB-63EE-D5D6-F4BE-CA2F9832855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552550" y="2791040"/>
            <a:ext cx="652028" cy="577511"/>
          </a:xfrm>
          <a:prstGeom prst="rect">
            <a:avLst/>
          </a:prstGeom>
        </p:spPr>
      </p:pic>
      <p:pic>
        <p:nvPicPr>
          <p:cNvPr id="52" name="גרפיקה 51" descr="נקבה עם שיער קצר">
            <a:extLst>
              <a:ext uri="{FF2B5EF4-FFF2-40B4-BE49-F238E27FC236}">
                <a16:creationId xmlns:a16="http://schemas.microsoft.com/office/drawing/2014/main" id="{906AD11E-8D3B-89C9-03EA-6CE9AC16DFA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723618" y="3555921"/>
            <a:ext cx="459524" cy="484363"/>
          </a:xfrm>
          <a:prstGeom prst="rect">
            <a:avLst/>
          </a:prstGeom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25F11BD2-3C09-301B-789D-2C2FC8F31101}"/>
              </a:ext>
            </a:extLst>
          </p:cNvPr>
          <p:cNvGrpSpPr/>
          <p:nvPr/>
        </p:nvGrpSpPr>
        <p:grpSpPr>
          <a:xfrm>
            <a:off x="4648630" y="3443059"/>
            <a:ext cx="951010" cy="683077"/>
            <a:chOff x="4714870" y="3443059"/>
            <a:chExt cx="731128" cy="683077"/>
          </a:xfrm>
        </p:grpSpPr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AF093DB4-953D-DE70-0F49-3613956FE1C8}"/>
                </a:ext>
              </a:extLst>
            </p:cNvPr>
            <p:cNvSpPr/>
            <p:nvPr/>
          </p:nvSpPr>
          <p:spPr>
            <a:xfrm>
              <a:off x="4714870" y="3443059"/>
              <a:ext cx="731128" cy="6830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גרפיקה 1" descr="איש עם שיער קצר">
              <a:extLst>
                <a:ext uri="{FF2B5EF4-FFF2-40B4-BE49-F238E27FC236}">
                  <a16:creationId xmlns:a16="http://schemas.microsoft.com/office/drawing/2014/main" id="{83F0BF16-0C7C-36CB-DBF0-61325BE1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825012" y="3526215"/>
              <a:ext cx="470737" cy="569440"/>
            </a:xfrm>
            <a:prstGeom prst="rect">
              <a:avLst/>
            </a:prstGeom>
          </p:spPr>
        </p:pic>
      </p:grpSp>
      <p:pic>
        <p:nvPicPr>
          <p:cNvPr id="13" name="גרפיקה 12" descr="סמן קו מיתאר">
            <a:extLst>
              <a:ext uri="{FF2B5EF4-FFF2-40B4-BE49-F238E27FC236}">
                <a16:creationId xmlns:a16="http://schemas.microsoft.com/office/drawing/2014/main" id="{86EA056F-F7B0-4073-523A-64E69BCE32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9717" y="3847982"/>
            <a:ext cx="607442" cy="6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2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787C1EE-AEBD-CC9F-710E-2061C301A590}"/>
              </a:ext>
            </a:extLst>
          </p:cNvPr>
          <p:cNvSpPr/>
          <p:nvPr/>
        </p:nvSpPr>
        <p:spPr>
          <a:xfrm rot="16200000">
            <a:off x="4747324" y="1057559"/>
            <a:ext cx="1028700" cy="10420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גרפיקה 80" descr="עין קו מיתאר">
            <a:extLst>
              <a:ext uri="{FF2B5EF4-FFF2-40B4-BE49-F238E27FC236}">
                <a16:creationId xmlns:a16="http://schemas.microsoft.com/office/drawing/2014/main" id="{B1A37870-C1E3-7870-C1CB-BAA66B715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3" y="5753636"/>
            <a:ext cx="342000" cy="342000"/>
          </a:xfrm>
          <a:prstGeom prst="rect">
            <a:avLst/>
          </a:prstGeom>
        </p:spPr>
      </p:pic>
      <p:grpSp>
        <p:nvGrpSpPr>
          <p:cNvPr id="88" name="קבוצה 87">
            <a:extLst>
              <a:ext uri="{FF2B5EF4-FFF2-40B4-BE49-F238E27FC236}">
                <a16:creationId xmlns:a16="http://schemas.microsoft.com/office/drawing/2014/main" id="{D241FB33-AED0-DBB2-AFE2-983E377F6C93}"/>
              </a:ext>
            </a:extLst>
          </p:cNvPr>
          <p:cNvGrpSpPr/>
          <p:nvPr/>
        </p:nvGrpSpPr>
        <p:grpSpPr>
          <a:xfrm>
            <a:off x="577681" y="1143196"/>
            <a:ext cx="9328844" cy="3299799"/>
            <a:chOff x="511497" y="1787811"/>
            <a:chExt cx="9328844" cy="3299799"/>
          </a:xfrm>
          <a:solidFill>
            <a:schemeClr val="bg1"/>
          </a:solidFill>
        </p:grpSpPr>
        <p:sp>
          <p:nvSpPr>
            <p:cNvPr id="82" name="אליפסה 81">
              <a:extLst>
                <a:ext uri="{FF2B5EF4-FFF2-40B4-BE49-F238E27FC236}">
                  <a16:creationId xmlns:a16="http://schemas.microsoft.com/office/drawing/2014/main" id="{ECCC6B9B-F56E-B813-79D9-7FBD8F6DDA30}"/>
                </a:ext>
              </a:extLst>
            </p:cNvPr>
            <p:cNvSpPr/>
            <p:nvPr/>
          </p:nvSpPr>
          <p:spPr>
            <a:xfrm>
              <a:off x="511497" y="1787811"/>
              <a:ext cx="1575013" cy="31820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אליפסה 83">
              <a:extLst>
                <a:ext uri="{FF2B5EF4-FFF2-40B4-BE49-F238E27FC236}">
                  <a16:creationId xmlns:a16="http://schemas.microsoft.com/office/drawing/2014/main" id="{572DF821-4AB2-CD4A-D43C-80BBDAD99EB3}"/>
                </a:ext>
              </a:extLst>
            </p:cNvPr>
            <p:cNvSpPr/>
            <p:nvPr/>
          </p:nvSpPr>
          <p:spPr>
            <a:xfrm>
              <a:off x="2371070" y="1876393"/>
              <a:ext cx="1575013" cy="31820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אליפסה 84">
              <a:extLst>
                <a:ext uri="{FF2B5EF4-FFF2-40B4-BE49-F238E27FC236}">
                  <a16:creationId xmlns:a16="http://schemas.microsoft.com/office/drawing/2014/main" id="{888D782C-C795-074D-32AD-89B5669F238F}"/>
                </a:ext>
              </a:extLst>
            </p:cNvPr>
            <p:cNvSpPr/>
            <p:nvPr/>
          </p:nvSpPr>
          <p:spPr>
            <a:xfrm>
              <a:off x="4253616" y="1895830"/>
              <a:ext cx="1575013" cy="31820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אליפסה 85">
              <a:extLst>
                <a:ext uri="{FF2B5EF4-FFF2-40B4-BE49-F238E27FC236}">
                  <a16:creationId xmlns:a16="http://schemas.microsoft.com/office/drawing/2014/main" id="{71A0C2FB-D40E-EDD1-0EC7-E4D223BE065B}"/>
                </a:ext>
              </a:extLst>
            </p:cNvPr>
            <p:cNvSpPr/>
            <p:nvPr/>
          </p:nvSpPr>
          <p:spPr>
            <a:xfrm>
              <a:off x="6121196" y="1892657"/>
              <a:ext cx="1575013" cy="31820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אליפסה 86">
              <a:extLst>
                <a:ext uri="{FF2B5EF4-FFF2-40B4-BE49-F238E27FC236}">
                  <a16:creationId xmlns:a16="http://schemas.microsoft.com/office/drawing/2014/main" id="{1E988685-FFA2-94A7-A0D7-436D6D1D4CED}"/>
                </a:ext>
              </a:extLst>
            </p:cNvPr>
            <p:cNvSpPr/>
            <p:nvPr/>
          </p:nvSpPr>
          <p:spPr>
            <a:xfrm>
              <a:off x="8265328" y="1837985"/>
              <a:ext cx="1575013" cy="31820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זירת</a:t>
              </a:r>
              <a:br>
                <a:rPr lang="en-US">
                  <a:solidFill>
                    <a:schemeClr val="tx1"/>
                  </a:solidFill>
                </a:rPr>
              </a:br>
              <a:r>
                <a:rPr lang="en-US">
                  <a:solidFill>
                    <a:schemeClr val="tx1"/>
                  </a:solidFill>
                </a:rPr>
                <a:t>PVP</a:t>
              </a:r>
            </a:p>
          </p:txBody>
        </p:sp>
        <p:sp>
          <p:nvSpPr>
            <p:cNvPr id="93" name="אליפסה 92">
              <a:extLst>
                <a:ext uri="{FF2B5EF4-FFF2-40B4-BE49-F238E27FC236}">
                  <a16:creationId xmlns:a16="http://schemas.microsoft.com/office/drawing/2014/main" id="{7941A267-FAFA-E0F0-8F44-AEB62104DD42}"/>
                </a:ext>
              </a:extLst>
            </p:cNvPr>
            <p:cNvSpPr/>
            <p:nvPr/>
          </p:nvSpPr>
          <p:spPr>
            <a:xfrm>
              <a:off x="519823" y="1797562"/>
              <a:ext cx="1575013" cy="31820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לוח משימות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אליפסה 93">
              <a:extLst>
                <a:ext uri="{FF2B5EF4-FFF2-40B4-BE49-F238E27FC236}">
                  <a16:creationId xmlns:a16="http://schemas.microsoft.com/office/drawing/2014/main" id="{3D20C873-3911-16EA-8260-E686F8DFED2E}"/>
                </a:ext>
              </a:extLst>
            </p:cNvPr>
            <p:cNvSpPr/>
            <p:nvPr/>
          </p:nvSpPr>
          <p:spPr>
            <a:xfrm>
              <a:off x="2379396" y="1886144"/>
              <a:ext cx="1575013" cy="31820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ארון חפצים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אליפסה 94">
              <a:extLst>
                <a:ext uri="{FF2B5EF4-FFF2-40B4-BE49-F238E27FC236}">
                  <a16:creationId xmlns:a16="http://schemas.microsoft.com/office/drawing/2014/main" id="{B638DFE6-33D9-D4F1-1217-530A55CCDE3C}"/>
                </a:ext>
              </a:extLst>
            </p:cNvPr>
            <p:cNvSpPr/>
            <p:nvPr/>
          </p:nvSpPr>
          <p:spPr>
            <a:xfrm>
              <a:off x="4261942" y="1905581"/>
              <a:ext cx="1575013" cy="31820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חנות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אליפסה 95">
              <a:extLst>
                <a:ext uri="{FF2B5EF4-FFF2-40B4-BE49-F238E27FC236}">
                  <a16:creationId xmlns:a16="http://schemas.microsoft.com/office/drawing/2014/main" id="{DAF16E0B-2DC0-96A7-224A-21626E4D52FE}"/>
                </a:ext>
              </a:extLst>
            </p:cNvPr>
            <p:cNvSpPr/>
            <p:nvPr/>
          </p:nvSpPr>
          <p:spPr>
            <a:xfrm>
              <a:off x="6129522" y="1902408"/>
              <a:ext cx="1575013" cy="31820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>
                  <a:solidFill>
                    <a:schemeClr val="tx1"/>
                  </a:solidFill>
                </a:rPr>
                <a:t>שדרוג חפצים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קבוצה 91">
            <a:extLst>
              <a:ext uri="{FF2B5EF4-FFF2-40B4-BE49-F238E27FC236}">
                <a16:creationId xmlns:a16="http://schemas.microsoft.com/office/drawing/2014/main" id="{11460DE0-0DEE-6689-54C1-F73517170386}"/>
              </a:ext>
            </a:extLst>
          </p:cNvPr>
          <p:cNvGrpSpPr/>
          <p:nvPr/>
        </p:nvGrpSpPr>
        <p:grpSpPr>
          <a:xfrm>
            <a:off x="10440909" y="80684"/>
            <a:ext cx="1699845" cy="6725833"/>
            <a:chOff x="10440909" y="80684"/>
            <a:chExt cx="1699845" cy="6725833"/>
          </a:xfrm>
        </p:grpSpPr>
        <p:grpSp>
          <p:nvGrpSpPr>
            <p:cNvPr id="79" name="קבוצה 78">
              <a:extLst>
                <a:ext uri="{FF2B5EF4-FFF2-40B4-BE49-F238E27FC236}">
                  <a16:creationId xmlns:a16="http://schemas.microsoft.com/office/drawing/2014/main" id="{DB634B04-A09C-2469-696E-F292FE348383}"/>
                </a:ext>
              </a:extLst>
            </p:cNvPr>
            <p:cNvGrpSpPr/>
            <p:nvPr/>
          </p:nvGrpSpPr>
          <p:grpSpPr>
            <a:xfrm>
              <a:off x="10440909" y="80684"/>
              <a:ext cx="1699845" cy="6701653"/>
              <a:chOff x="10433155" y="408581"/>
              <a:chExt cx="1699845" cy="6701653"/>
            </a:xfrm>
          </p:grpSpPr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97056FDF-39A8-B1E9-43CC-AE2A06A0DFC6}"/>
                  </a:ext>
                </a:extLst>
              </p:cNvPr>
              <p:cNvSpPr/>
              <p:nvPr/>
            </p:nvSpPr>
            <p:spPr>
              <a:xfrm>
                <a:off x="10557987" y="408581"/>
                <a:ext cx="1575013" cy="67016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6FFAD045-28F4-24F8-64A7-1B2FC726D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0216"/>
              <a:stretch/>
            </p:blipFill>
            <p:spPr>
              <a:xfrm>
                <a:off x="10910587" y="1065889"/>
                <a:ext cx="903445" cy="816700"/>
              </a:xfrm>
              <a:prstGeom prst="rect">
                <a:avLst/>
              </a:prstGeom>
            </p:spPr>
          </p:pic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637BCF5D-523B-29B4-4118-F2606D9E9D75}"/>
                  </a:ext>
                </a:extLst>
              </p:cNvPr>
              <p:cNvSpPr txBox="1"/>
              <p:nvPr/>
            </p:nvSpPr>
            <p:spPr>
              <a:xfrm>
                <a:off x="10704340" y="724879"/>
                <a:ext cx="1203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/>
                  <a:t>שם האווטאר 1</a:t>
                </a:r>
                <a:endParaRPr lang="en-US" sz="1400"/>
              </a:p>
            </p:txBody>
          </p:sp>
          <p:grpSp>
            <p:nvGrpSpPr>
              <p:cNvPr id="6" name="קבוצה 5">
                <a:extLst>
                  <a:ext uri="{FF2B5EF4-FFF2-40B4-BE49-F238E27FC236}">
                    <a16:creationId xmlns:a16="http://schemas.microsoft.com/office/drawing/2014/main" id="{46A8822E-77EC-DEBF-805F-3FE3B0C71989}"/>
                  </a:ext>
                </a:extLst>
              </p:cNvPr>
              <p:cNvGrpSpPr/>
              <p:nvPr/>
            </p:nvGrpSpPr>
            <p:grpSpPr>
              <a:xfrm>
                <a:off x="10433155" y="2023046"/>
                <a:ext cx="1699845" cy="369332"/>
                <a:chOff x="10461103" y="1784305"/>
                <a:chExt cx="1699845" cy="369332"/>
              </a:xfrm>
            </p:grpSpPr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9F97FD9D-F197-395B-A1A9-20A281747B2B}"/>
                    </a:ext>
                  </a:extLst>
                </p:cNvPr>
                <p:cNvSpPr txBox="1"/>
                <p:nvPr/>
              </p:nvSpPr>
              <p:spPr>
                <a:xfrm flipH="1">
                  <a:off x="11625558" y="1784305"/>
                  <a:ext cx="53539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he-IL"/>
                    <a:t>0</a:t>
                  </a:r>
                  <a:endParaRPr lang="en-US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DD572DB5-A29F-19F4-8835-A4CDDBAEC137}"/>
                    </a:ext>
                  </a:extLst>
                </p:cNvPr>
                <p:cNvSpPr txBox="1"/>
                <p:nvPr/>
              </p:nvSpPr>
              <p:spPr>
                <a:xfrm>
                  <a:off x="10461103" y="1784305"/>
                  <a:ext cx="467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he-IL"/>
                    <a:t>1</a:t>
                  </a:r>
                  <a:endParaRPr lang="en-US"/>
                </a:p>
              </p:txBody>
            </p:sp>
            <p:grpSp>
              <p:nvGrpSpPr>
                <p:cNvPr id="5" name="קבוצה 4">
                  <a:extLst>
                    <a:ext uri="{FF2B5EF4-FFF2-40B4-BE49-F238E27FC236}">
                      <a16:creationId xmlns:a16="http://schemas.microsoft.com/office/drawing/2014/main" id="{8579115A-6D41-084E-0E2B-741DD912E8A6}"/>
                    </a:ext>
                  </a:extLst>
                </p:cNvPr>
                <p:cNvGrpSpPr/>
                <p:nvPr/>
              </p:nvGrpSpPr>
              <p:grpSpPr>
                <a:xfrm>
                  <a:off x="10883841" y="1852130"/>
                  <a:ext cx="979202" cy="233684"/>
                  <a:chOff x="8243929" y="1658699"/>
                  <a:chExt cx="979202" cy="233684"/>
                </a:xfrm>
              </p:grpSpPr>
              <p:sp>
                <p:nvSpPr>
                  <p:cNvPr id="41" name="מלבן: פינות מעוגלות 40">
                    <a:extLst>
                      <a:ext uri="{FF2B5EF4-FFF2-40B4-BE49-F238E27FC236}">
                        <a16:creationId xmlns:a16="http://schemas.microsoft.com/office/drawing/2014/main" id="{97A46596-88B9-8938-7465-88AA199A30D4}"/>
                      </a:ext>
                    </a:extLst>
                  </p:cNvPr>
                  <p:cNvSpPr/>
                  <p:nvPr/>
                </p:nvSpPr>
                <p:spPr>
                  <a:xfrm>
                    <a:off x="8243929" y="1658700"/>
                    <a:ext cx="979202" cy="23368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מלבן: פינות מעוגלות 3">
                    <a:extLst>
                      <a:ext uri="{FF2B5EF4-FFF2-40B4-BE49-F238E27FC236}">
                        <a16:creationId xmlns:a16="http://schemas.microsoft.com/office/drawing/2014/main" id="{17E9BAAC-A798-CE7B-5844-D6ACCEC0A411}"/>
                      </a:ext>
                    </a:extLst>
                  </p:cNvPr>
                  <p:cNvSpPr/>
                  <p:nvPr/>
                </p:nvSpPr>
                <p:spPr>
                  <a:xfrm>
                    <a:off x="8789377" y="1658699"/>
                    <a:ext cx="433754" cy="23368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10866007-BDEA-C5E3-B3DC-95F2891C73DA}"/>
                  </a:ext>
                </a:extLst>
              </p:cNvPr>
              <p:cNvGrpSpPr/>
              <p:nvPr/>
            </p:nvGrpSpPr>
            <p:grpSpPr>
              <a:xfrm>
                <a:off x="10545642" y="2728280"/>
                <a:ext cx="1388840" cy="1597290"/>
                <a:chOff x="10551579" y="2396214"/>
                <a:chExt cx="1388840" cy="1597290"/>
              </a:xfrm>
            </p:grpSpPr>
            <p:sp>
              <p:nvSpPr>
                <p:cNvPr id="30" name="תיבת טקסט 29">
                  <a:extLst>
                    <a:ext uri="{FF2B5EF4-FFF2-40B4-BE49-F238E27FC236}">
                      <a16:creationId xmlns:a16="http://schemas.microsoft.com/office/drawing/2014/main" id="{CE2D0324-072F-CBB5-DEE4-55CAB86BD6AE}"/>
                    </a:ext>
                  </a:extLst>
                </p:cNvPr>
                <p:cNvSpPr txBox="1"/>
                <p:nvPr/>
              </p:nvSpPr>
              <p:spPr>
                <a:xfrm>
                  <a:off x="10557987" y="254755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grpSp>
              <p:nvGrpSpPr>
                <p:cNvPr id="36" name="קבוצה 35">
                  <a:extLst>
                    <a:ext uri="{FF2B5EF4-FFF2-40B4-BE49-F238E27FC236}">
                      <a16:creationId xmlns:a16="http://schemas.microsoft.com/office/drawing/2014/main" id="{E0A14AF0-A294-0F1B-3769-A4D8837111AB}"/>
                    </a:ext>
                  </a:extLst>
                </p:cNvPr>
                <p:cNvGrpSpPr/>
                <p:nvPr/>
              </p:nvGrpSpPr>
              <p:grpSpPr>
                <a:xfrm>
                  <a:off x="10806465" y="2396214"/>
                  <a:ext cx="1133954" cy="1597290"/>
                  <a:chOff x="4459581" y="2630355"/>
                  <a:chExt cx="1133954" cy="1597290"/>
                </a:xfrm>
              </p:grpSpPr>
              <p:pic>
                <p:nvPicPr>
                  <p:cNvPr id="35" name="תמונה 34">
                    <a:extLst>
                      <a:ext uri="{FF2B5EF4-FFF2-40B4-BE49-F238E27FC236}">
                        <a16:creationId xmlns:a16="http://schemas.microsoft.com/office/drawing/2014/main" id="{25E1EA61-3A41-AE92-11AB-C565E2456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459581" y="2630355"/>
                    <a:ext cx="1133954" cy="159729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83300F00-6EA5-D6C6-D6D9-E5949325EFB2}"/>
                      </a:ext>
                    </a:extLst>
                  </p:cNvPr>
                  <p:cNvGrpSpPr/>
                  <p:nvPr/>
                </p:nvGrpSpPr>
                <p:grpSpPr>
                  <a:xfrm>
                    <a:off x="5258920" y="2732850"/>
                    <a:ext cx="278262" cy="1354406"/>
                    <a:chOff x="3060552" y="1383699"/>
                    <a:chExt cx="278262" cy="1354406"/>
                  </a:xfrm>
                </p:grpSpPr>
                <p:pic>
                  <p:nvPicPr>
                    <p:cNvPr id="26" name="גרפיקה 25" descr="אטום עם מילוי מלא">
                      <a:extLst>
                        <a:ext uri="{FF2B5EF4-FFF2-40B4-BE49-F238E27FC236}">
                          <a16:creationId xmlns:a16="http://schemas.microsoft.com/office/drawing/2014/main" id="{87E2DB90-99AE-60EB-12C6-4406E86FB5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487761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גרפיקה 26" descr="זרוע שרירית קו מיתאר">
                      <a:extLst>
                        <a:ext uri="{FF2B5EF4-FFF2-40B4-BE49-F238E27FC236}">
                          <a16:creationId xmlns:a16="http://schemas.microsoft.com/office/drawing/2014/main" id="{F380B898-9A88-9821-AAF2-C1A01C93DD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1733099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גרפיקה 27" descr="ברק קו מיתאר">
                      <a:extLst>
                        <a:ext uri="{FF2B5EF4-FFF2-40B4-BE49-F238E27FC236}">
                          <a16:creationId xmlns:a16="http://schemas.microsoft.com/office/drawing/2014/main" id="{9385A127-3AEF-6124-7C8B-DA95610080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60552" y="2123900"/>
                      <a:ext cx="278262" cy="2503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גרפיקה 7" descr="תג לב קו מיתאר">
                      <a:extLst>
                        <a:ext uri="{FF2B5EF4-FFF2-40B4-BE49-F238E27FC236}">
                          <a16:creationId xmlns:a16="http://schemas.microsoft.com/office/drawing/2014/main" id="{5D2FFAE7-16D7-BC3E-9FCD-E82C26AC6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73683" y="1383699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BAD13F10-22F8-2669-EC70-23113C869F5E}"/>
                    </a:ext>
                  </a:extLst>
                </p:cNvPr>
                <p:cNvSpPr txBox="1"/>
                <p:nvPr/>
              </p:nvSpPr>
              <p:spPr>
                <a:xfrm>
                  <a:off x="10551579" y="2913787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B8155DF7-8318-E185-279C-D5A1CE31D6E0}"/>
                    </a:ext>
                  </a:extLst>
                </p:cNvPr>
                <p:cNvSpPr txBox="1"/>
                <p:nvPr/>
              </p:nvSpPr>
              <p:spPr>
                <a:xfrm>
                  <a:off x="10557987" y="327857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2" name="תיבת טקסט 71">
                  <a:extLst>
                    <a:ext uri="{FF2B5EF4-FFF2-40B4-BE49-F238E27FC236}">
                      <a16:creationId xmlns:a16="http://schemas.microsoft.com/office/drawing/2014/main" id="{C50DC3CE-4047-C350-332F-371D3C2E5175}"/>
                    </a:ext>
                  </a:extLst>
                </p:cNvPr>
                <p:cNvSpPr txBox="1"/>
                <p:nvPr/>
              </p:nvSpPr>
              <p:spPr>
                <a:xfrm>
                  <a:off x="10557987" y="3627274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grpSp>
            <p:nvGrpSpPr>
              <p:cNvPr id="74" name="קבוצה 73">
                <a:extLst>
                  <a:ext uri="{FF2B5EF4-FFF2-40B4-BE49-F238E27FC236}">
                    <a16:creationId xmlns:a16="http://schemas.microsoft.com/office/drawing/2014/main" id="{83AC2FD1-2388-0799-EFB4-49574D6AAEB3}"/>
                  </a:ext>
                </a:extLst>
              </p:cNvPr>
              <p:cNvGrpSpPr/>
              <p:nvPr/>
            </p:nvGrpSpPr>
            <p:grpSpPr>
              <a:xfrm>
                <a:off x="10518974" y="4439087"/>
                <a:ext cx="1388840" cy="1597290"/>
                <a:chOff x="10551579" y="3993504"/>
                <a:chExt cx="1388840" cy="1597290"/>
              </a:xfrm>
            </p:grpSpPr>
            <p:grpSp>
              <p:nvGrpSpPr>
                <p:cNvPr id="65" name="קבוצה 64">
                  <a:extLst>
                    <a:ext uri="{FF2B5EF4-FFF2-40B4-BE49-F238E27FC236}">
                      <a16:creationId xmlns:a16="http://schemas.microsoft.com/office/drawing/2014/main" id="{F9A3254A-8A85-4C7D-9054-B2520E7D0E8B}"/>
                    </a:ext>
                  </a:extLst>
                </p:cNvPr>
                <p:cNvGrpSpPr/>
                <p:nvPr/>
              </p:nvGrpSpPr>
              <p:grpSpPr>
                <a:xfrm>
                  <a:off x="10806465" y="3993504"/>
                  <a:ext cx="1133954" cy="1597290"/>
                  <a:chOff x="8186500" y="3092990"/>
                  <a:chExt cx="1133954" cy="1597290"/>
                </a:xfrm>
              </p:grpSpPr>
              <p:pic>
                <p:nvPicPr>
                  <p:cNvPr id="39" name="תמונה 38">
                    <a:extLst>
                      <a:ext uri="{FF2B5EF4-FFF2-40B4-BE49-F238E27FC236}">
                        <a16:creationId xmlns:a16="http://schemas.microsoft.com/office/drawing/2014/main" id="{4B3A5CEF-FF23-563F-A057-E0D8BE86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186500" y="3092990"/>
                    <a:ext cx="1133954" cy="1597290"/>
                  </a:xfrm>
                  <a:prstGeom prst="rect">
                    <a:avLst/>
                  </a:prstGeom>
                </p:spPr>
              </p:pic>
              <p:pic>
                <p:nvPicPr>
                  <p:cNvPr id="23" name="גרפיקה 22" descr="מטבעות קו מיתאר">
                    <a:extLst>
                      <a:ext uri="{FF2B5EF4-FFF2-40B4-BE49-F238E27FC236}">
                        <a16:creationId xmlns:a16="http://schemas.microsoft.com/office/drawing/2014/main" id="{E12ECBE0-BF40-AF61-0045-E9881AED4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2" y="3194859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4" name="גרפיקה 23" descr="מטבעות קו מיתאר">
                    <a:extLst>
                      <a:ext uri="{FF2B5EF4-FFF2-40B4-BE49-F238E27FC236}">
                        <a16:creationId xmlns:a16="http://schemas.microsoft.com/office/drawing/2014/main" id="{F243D318-481E-1506-8BB9-7DD22F2BA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6441" y="3573645"/>
                    <a:ext cx="274054" cy="251289"/>
                  </a:xfrm>
                  <a:prstGeom prst="rect">
                    <a:avLst/>
                  </a:prstGeom>
                </p:spPr>
              </p:pic>
              <p:pic>
                <p:nvPicPr>
                  <p:cNvPr id="21" name="תמונה 20">
                    <a:extLst>
                      <a:ext uri="{FF2B5EF4-FFF2-40B4-BE49-F238E27FC236}">
                        <a16:creationId xmlns:a16="http://schemas.microsoft.com/office/drawing/2014/main" id="{16E60782-9F38-1D05-0783-7653CD65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980504" y="3926803"/>
                    <a:ext cx="274055" cy="259367"/>
                  </a:xfrm>
                  <a:prstGeom prst="rect">
                    <a:avLst/>
                  </a:prstGeom>
                </p:spPr>
              </p:pic>
              <p:pic>
                <p:nvPicPr>
                  <p:cNvPr id="17" name="גרפיקה 16" descr="יהלום קו מיתאר">
                    <a:extLst>
                      <a:ext uri="{FF2B5EF4-FFF2-40B4-BE49-F238E27FC236}">
                        <a16:creationId xmlns:a16="http://schemas.microsoft.com/office/drawing/2014/main" id="{A7CC6815-9B43-AD82-29AA-D8387E462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8100" y="4305398"/>
                    <a:ext cx="274054" cy="2512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תיבת טקסט 72">
                  <a:extLst>
                    <a:ext uri="{FF2B5EF4-FFF2-40B4-BE49-F238E27FC236}">
                      <a16:creationId xmlns:a16="http://schemas.microsoft.com/office/drawing/2014/main" id="{08AA5BCB-5C5F-C4D9-4636-65F1CE8754BE}"/>
                    </a:ext>
                  </a:extLst>
                </p:cNvPr>
                <p:cNvSpPr txBox="1"/>
                <p:nvPr/>
              </p:nvSpPr>
              <p:spPr>
                <a:xfrm>
                  <a:off x="10557639" y="4140643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5" name="תיבת טקסט 74">
                  <a:extLst>
                    <a:ext uri="{FF2B5EF4-FFF2-40B4-BE49-F238E27FC236}">
                      <a16:creationId xmlns:a16="http://schemas.microsoft.com/office/drawing/2014/main" id="{6AFAB832-15E7-50DF-638B-9EA6F41BB5CA}"/>
                    </a:ext>
                  </a:extLst>
                </p:cNvPr>
                <p:cNvSpPr txBox="1"/>
                <p:nvPr/>
              </p:nvSpPr>
              <p:spPr>
                <a:xfrm>
                  <a:off x="10551579" y="452232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6" name="תיבת טקסט 75">
                  <a:extLst>
                    <a:ext uri="{FF2B5EF4-FFF2-40B4-BE49-F238E27FC236}">
                      <a16:creationId xmlns:a16="http://schemas.microsoft.com/office/drawing/2014/main" id="{DDB9A8E1-E585-AD4D-00CF-4C1863BD48E9}"/>
                    </a:ext>
                  </a:extLst>
                </p:cNvPr>
                <p:cNvSpPr txBox="1"/>
                <p:nvPr/>
              </p:nvSpPr>
              <p:spPr>
                <a:xfrm>
                  <a:off x="10557987" y="4882981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  <p:sp>
              <p:nvSpPr>
                <p:cNvPr id="77" name="תיבת טקסט 76">
                  <a:extLst>
                    <a:ext uri="{FF2B5EF4-FFF2-40B4-BE49-F238E27FC236}">
                      <a16:creationId xmlns:a16="http://schemas.microsoft.com/office/drawing/2014/main" id="{3A2113F9-B520-70B0-84D5-038B3876EBA4}"/>
                    </a:ext>
                  </a:extLst>
                </p:cNvPr>
                <p:cNvSpPr txBox="1"/>
                <p:nvPr/>
              </p:nvSpPr>
              <p:spPr>
                <a:xfrm>
                  <a:off x="10551579" y="5232335"/>
                  <a:ext cx="74028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he-IL" sz="1200"/>
                    <a:t>99999</a:t>
                  </a:r>
                  <a:endParaRPr lang="en-US" sz="1200"/>
                </a:p>
              </p:txBody>
            </p:sp>
          </p:grpSp>
          <p:sp>
            <p:nvSpPr>
              <p:cNvPr id="78" name="תיבת טקסט 77">
                <a:extLst>
                  <a:ext uri="{FF2B5EF4-FFF2-40B4-BE49-F238E27FC236}">
                    <a16:creationId xmlns:a16="http://schemas.microsoft.com/office/drawing/2014/main" id="{6323674E-CAB5-7FF4-7107-66118987A105}"/>
                  </a:ext>
                </a:extLst>
              </p:cNvPr>
              <p:cNvSpPr txBox="1"/>
              <p:nvPr/>
            </p:nvSpPr>
            <p:spPr>
              <a:xfrm>
                <a:off x="10743756" y="485952"/>
                <a:ext cx="12034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1050"/>
                  <a:t>שם משתמש</a:t>
                </a:r>
                <a:endParaRPr lang="en-US" sz="1050"/>
              </a:p>
            </p:txBody>
          </p:sp>
        </p:grpSp>
        <p:grpSp>
          <p:nvGrpSpPr>
            <p:cNvPr id="91" name="קבוצה 90">
              <a:extLst>
                <a:ext uri="{FF2B5EF4-FFF2-40B4-BE49-F238E27FC236}">
                  <a16:creationId xmlns:a16="http://schemas.microsoft.com/office/drawing/2014/main" id="{E0BBAA64-B9C8-0382-EEFC-EBD20990F861}"/>
                </a:ext>
              </a:extLst>
            </p:cNvPr>
            <p:cNvGrpSpPr/>
            <p:nvPr/>
          </p:nvGrpSpPr>
          <p:grpSpPr>
            <a:xfrm>
              <a:off x="10821804" y="5821997"/>
              <a:ext cx="1174581" cy="984520"/>
              <a:chOff x="5132016" y="1113448"/>
              <a:chExt cx="1174581" cy="984520"/>
            </a:xfrm>
          </p:grpSpPr>
          <p:pic>
            <p:nvPicPr>
              <p:cNvPr id="89" name="גרפיקה 88" descr="אש קו מיתאר">
                <a:extLst>
                  <a:ext uri="{FF2B5EF4-FFF2-40B4-BE49-F238E27FC236}">
                    <a16:creationId xmlns:a16="http://schemas.microsoft.com/office/drawing/2014/main" id="{814E487E-5A49-E8FA-AB04-493FF9553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337407" y="1113448"/>
                <a:ext cx="702761" cy="666112"/>
              </a:xfrm>
              <a:prstGeom prst="rect">
                <a:avLst/>
              </a:prstGeom>
            </p:spPr>
          </p:pic>
          <p:sp>
            <p:nvSpPr>
              <p:cNvPr id="90" name="תיבת טקסט 89">
                <a:extLst>
                  <a:ext uri="{FF2B5EF4-FFF2-40B4-BE49-F238E27FC236}">
                    <a16:creationId xmlns:a16="http://schemas.microsoft.com/office/drawing/2014/main" id="{B58A267D-0B24-5031-E51C-98431A31D696}"/>
                  </a:ext>
                </a:extLst>
              </p:cNvPr>
              <p:cNvSpPr txBox="1"/>
              <p:nvPr/>
            </p:nvSpPr>
            <p:spPr>
              <a:xfrm>
                <a:off x="5132016" y="1726805"/>
                <a:ext cx="1174581" cy="3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/>
                  <a:t>אש</a:t>
                </a:r>
                <a:endParaRPr lang="en-US"/>
              </a:p>
            </p:txBody>
          </p:sp>
        </p:grpSp>
      </p:grpSp>
      <p:grpSp>
        <p:nvGrpSpPr>
          <p:cNvPr id="97" name="קבוצה 96">
            <a:extLst>
              <a:ext uri="{FF2B5EF4-FFF2-40B4-BE49-F238E27FC236}">
                <a16:creationId xmlns:a16="http://schemas.microsoft.com/office/drawing/2014/main" id="{E17E23DC-8DAE-1D8C-BAF5-EBE89B4DF5F6}"/>
              </a:ext>
            </a:extLst>
          </p:cNvPr>
          <p:cNvGrpSpPr/>
          <p:nvPr/>
        </p:nvGrpSpPr>
        <p:grpSpPr>
          <a:xfrm>
            <a:off x="51245" y="158055"/>
            <a:ext cx="1526345" cy="390584"/>
            <a:chOff x="-12442" y="-25270"/>
            <a:chExt cx="1526345" cy="390584"/>
          </a:xfrm>
        </p:grpSpPr>
        <p:pic>
          <p:nvPicPr>
            <p:cNvPr id="98" name="גרפיקה 97" descr="כוח קו מיתאר">
              <a:extLst>
                <a:ext uri="{FF2B5EF4-FFF2-40B4-BE49-F238E27FC236}">
                  <a16:creationId xmlns:a16="http://schemas.microsoft.com/office/drawing/2014/main" id="{614626CC-9C98-FE6B-075D-5EB7267AE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12442" y="-5937"/>
              <a:ext cx="333753" cy="327983"/>
            </a:xfrm>
            <a:prstGeom prst="rect">
              <a:avLst/>
            </a:prstGeom>
          </p:spPr>
        </p:pic>
        <p:pic>
          <p:nvPicPr>
            <p:cNvPr id="99" name="גרפיקה 98" descr="מוסיקה קו מיתאר">
              <a:extLst>
                <a:ext uri="{FF2B5EF4-FFF2-40B4-BE49-F238E27FC236}">
                  <a16:creationId xmlns:a16="http://schemas.microsoft.com/office/drawing/2014/main" id="{28707BFB-F07E-8FBB-EEE4-D8890EA2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56903" y="0"/>
              <a:ext cx="333753" cy="327983"/>
            </a:xfrm>
            <a:prstGeom prst="rect">
              <a:avLst/>
            </a:prstGeom>
          </p:spPr>
        </p:pic>
        <p:pic>
          <p:nvPicPr>
            <p:cNvPr id="100" name="גרפיקה 99" descr="צליל בינוני קו מיתאר">
              <a:extLst>
                <a:ext uri="{FF2B5EF4-FFF2-40B4-BE49-F238E27FC236}">
                  <a16:creationId xmlns:a16="http://schemas.microsoft.com/office/drawing/2014/main" id="{FB01CB5B-CFF5-F4F2-BB1E-32E14654B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0805" y="-15543"/>
              <a:ext cx="333753" cy="327983"/>
            </a:xfrm>
            <a:prstGeom prst="rect">
              <a:avLst/>
            </a:prstGeom>
          </p:spPr>
        </p:pic>
        <p:pic>
          <p:nvPicPr>
            <p:cNvPr id="101" name="גרפיקה 100" descr="הגדרות עם מילוי מלא">
              <a:extLst>
                <a:ext uri="{FF2B5EF4-FFF2-40B4-BE49-F238E27FC236}">
                  <a16:creationId xmlns:a16="http://schemas.microsoft.com/office/drawing/2014/main" id="{D58C6CF4-C45D-746A-C0EB-166198A34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80150" y="-25270"/>
              <a:ext cx="333753" cy="390584"/>
            </a:xfrm>
            <a:prstGeom prst="rect">
              <a:avLst/>
            </a:prstGeom>
          </p:spPr>
        </p:pic>
      </p:grpSp>
      <p:sp>
        <p:nvSpPr>
          <p:cNvPr id="102" name="תיבת טקסט 101">
            <a:extLst>
              <a:ext uri="{FF2B5EF4-FFF2-40B4-BE49-F238E27FC236}">
                <a16:creationId xmlns:a16="http://schemas.microsoft.com/office/drawing/2014/main" id="{B1FAA1FC-319A-10C6-170E-C42B0AF41651}"/>
              </a:ext>
            </a:extLst>
          </p:cNvPr>
          <p:cNvSpPr txBox="1"/>
          <p:nvPr/>
        </p:nvSpPr>
        <p:spPr>
          <a:xfrm>
            <a:off x="577681" y="5910290"/>
            <a:ext cx="2756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b="1" u="sng"/>
              <a:t>משימה פעילה:</a:t>
            </a:r>
            <a:br>
              <a:rPr lang="en-US" sz="1400" u="sng"/>
            </a:br>
            <a:r>
              <a:rPr lang="he-IL" sz="1400">
                <a:solidFill>
                  <a:schemeClr val="tx2"/>
                </a:solidFill>
              </a:rPr>
              <a:t>אין משימה פעילה. אנא בחר משימה מלוח המשימות</a:t>
            </a:r>
            <a:endParaRPr lang="en-US" sz="1400" i="1">
              <a:solidFill>
                <a:schemeClr val="tx2"/>
              </a:solidFill>
            </a:endParaRPr>
          </a:p>
        </p:txBody>
      </p:sp>
      <p:grpSp>
        <p:nvGrpSpPr>
          <p:cNvPr id="105" name="קבוצה 104">
            <a:extLst>
              <a:ext uri="{FF2B5EF4-FFF2-40B4-BE49-F238E27FC236}">
                <a16:creationId xmlns:a16="http://schemas.microsoft.com/office/drawing/2014/main" id="{BF42820F-C0E2-5153-76B2-71E04FCCEE3E}"/>
              </a:ext>
            </a:extLst>
          </p:cNvPr>
          <p:cNvGrpSpPr/>
          <p:nvPr/>
        </p:nvGrpSpPr>
        <p:grpSpPr>
          <a:xfrm>
            <a:off x="9321971" y="5784408"/>
            <a:ext cx="931425" cy="1041460"/>
            <a:chOff x="9321971" y="5784408"/>
            <a:chExt cx="931425" cy="1041460"/>
          </a:xfrm>
        </p:grpSpPr>
        <p:pic>
          <p:nvPicPr>
            <p:cNvPr id="103" name="גרפיקה 102" descr="פאזל קו מיתאר">
              <a:extLst>
                <a:ext uri="{FF2B5EF4-FFF2-40B4-BE49-F238E27FC236}">
                  <a16:creationId xmlns:a16="http://schemas.microsoft.com/office/drawing/2014/main" id="{EEE7C61E-2533-D277-9790-B6653ADD1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321971" y="5784408"/>
              <a:ext cx="931425" cy="931425"/>
            </a:xfrm>
            <a:prstGeom prst="rect">
              <a:avLst/>
            </a:prstGeom>
          </p:spPr>
        </p:pic>
        <p:sp>
          <p:nvSpPr>
            <p:cNvPr id="104" name="תיבת טקסט 103">
              <a:extLst>
                <a:ext uri="{FF2B5EF4-FFF2-40B4-BE49-F238E27FC236}">
                  <a16:creationId xmlns:a16="http://schemas.microsoft.com/office/drawing/2014/main" id="{C82B61DE-C03A-C88E-F958-8BA5E27ABF0C}"/>
                </a:ext>
              </a:extLst>
            </p:cNvPr>
            <p:cNvSpPr txBox="1"/>
            <p:nvPr/>
          </p:nvSpPr>
          <p:spPr>
            <a:xfrm>
              <a:off x="9358192" y="6548869"/>
              <a:ext cx="858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200"/>
                <a:t>מפה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32766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769</Words>
  <Application>Microsoft Office PowerPoint</Application>
  <PresentationFormat>מסך רחב</PresentationFormat>
  <Paragraphs>421</Paragraphs>
  <Slides>18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Haim Dadon</dc:creator>
  <cp:lastModifiedBy>Haim Dadon</cp:lastModifiedBy>
  <cp:revision>174</cp:revision>
  <dcterms:created xsi:type="dcterms:W3CDTF">2023-04-22T12:29:15Z</dcterms:created>
  <dcterms:modified xsi:type="dcterms:W3CDTF">2023-08-26T19:30:38Z</dcterms:modified>
</cp:coreProperties>
</file>